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  <p:sldMasterId id="2147483694" r:id="rId2"/>
  </p:sldMasterIdLst>
  <p:notesMasterIdLst>
    <p:notesMasterId r:id="rId17"/>
  </p:notesMasterIdLst>
  <p:sldIdLst>
    <p:sldId id="306" r:id="rId3"/>
    <p:sldId id="5934" r:id="rId4"/>
    <p:sldId id="5935" r:id="rId5"/>
    <p:sldId id="5941" r:id="rId6"/>
    <p:sldId id="5940" r:id="rId7"/>
    <p:sldId id="5942" r:id="rId8"/>
    <p:sldId id="5943" r:id="rId9"/>
    <p:sldId id="5944" r:id="rId10"/>
    <p:sldId id="5945" r:id="rId11"/>
    <p:sldId id="5947" r:id="rId12"/>
    <p:sldId id="5946" r:id="rId13"/>
    <p:sldId id="5948" r:id="rId14"/>
    <p:sldId id="322" r:id="rId15"/>
    <p:sldId id="323" r:id="rId16"/>
  </p:sldIdLst>
  <p:sldSz cx="16257588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200"/>
    <a:srgbClr val="000000"/>
    <a:srgbClr val="CCCCCC"/>
    <a:srgbClr val="ECEBEB"/>
    <a:srgbClr val="606060"/>
    <a:srgbClr val="380F92"/>
    <a:srgbClr val="0CC9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5E94E4-0515-887E-EDBC-8056133BC472}" v="2239" dt="2021-04-11T16:43:36.541"/>
    <p1510:client id="{963E8197-2D70-43DE-B93F-F5A6F8B76430}" v="322" dt="2021-04-09T13:01:03.1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0DEFF-1578-0F49-87C7-17C9FF36BBA7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AE2AC2-147E-6B4E-8463-7F861784716C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487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1 Title and Image —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9404" y="755650"/>
            <a:ext cx="7196509" cy="5184502"/>
          </a:xfrm>
        </p:spPr>
        <p:txBody>
          <a:bodyPr lIns="0" tIns="0" rIns="0" bIns="36000" anchor="t"/>
          <a:lstStyle>
            <a:lvl1pPr>
              <a:lnSpc>
                <a:spcPts val="8400"/>
              </a:lnSpc>
              <a:defRPr sz="8000" b="1" i="0" spc="-20" baseline="0">
                <a:solidFill>
                  <a:srgbClr val="0CC98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H1 </a:t>
            </a:r>
            <a:r>
              <a:rPr lang="en-US" err="1"/>
              <a:t>Titel</a:t>
            </a:r>
            <a:endParaRPr lang="en-US"/>
          </a:p>
        </p:txBody>
      </p:sp>
      <p:sp>
        <p:nvSpPr>
          <p:cNvPr id="11" name="Текст 10">
            <a:extLst>
              <a:ext uri="{FF2B5EF4-FFF2-40B4-BE49-F238E27FC236}">
                <a16:creationId xmlns="" xmlns:a16="http://schemas.microsoft.com/office/drawing/2014/main" id="{03CAE201-2EF2-014D-BFE0-520F2126F1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27550" y="7609865"/>
            <a:ext cx="3794125" cy="285237"/>
          </a:xfrm>
        </p:spPr>
        <p:txBody>
          <a:bodyPr lIns="0" tIns="0" rIns="36000" bIns="0" anchor="t"/>
          <a:lstStyle>
            <a:lvl1pPr>
              <a:lnSpc>
                <a:spcPts val="1800"/>
              </a:lnSpc>
              <a:buNone/>
              <a:defRPr sz="18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Text</a:t>
            </a:r>
            <a:endParaRPr lang="ru-RU"/>
          </a:p>
        </p:txBody>
      </p:sp>
      <p:sp>
        <p:nvSpPr>
          <p:cNvPr id="12" name="Текст 10">
            <a:extLst>
              <a:ext uri="{FF2B5EF4-FFF2-40B4-BE49-F238E27FC236}">
                <a16:creationId xmlns="" xmlns:a16="http://schemas.microsoft.com/office/drawing/2014/main" id="{5A272F12-9A87-2F44-94DB-07149371C8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27550" y="7922908"/>
            <a:ext cx="3794125" cy="285237"/>
          </a:xfrm>
        </p:spPr>
        <p:txBody>
          <a:bodyPr lIns="0" tIns="0" rIns="36000" bIns="0" anchor="t"/>
          <a:lstStyle>
            <a:lvl1pPr>
              <a:lnSpc>
                <a:spcPts val="1800"/>
              </a:lnSpc>
              <a:buNone/>
              <a:defRPr sz="1800" b="0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Descriptor</a:t>
            </a:r>
            <a:endParaRPr lang="ru-RU"/>
          </a:p>
        </p:txBody>
      </p:sp>
      <p:sp>
        <p:nvSpPr>
          <p:cNvPr id="14" name="Текст 10">
            <a:extLst>
              <a:ext uri="{FF2B5EF4-FFF2-40B4-BE49-F238E27FC236}">
                <a16:creationId xmlns="" xmlns:a16="http://schemas.microsoft.com/office/drawing/2014/main" id="{9C01BA26-2DA8-7346-8C77-FB55BCEF3D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27550" y="8235951"/>
            <a:ext cx="3794125" cy="285237"/>
          </a:xfrm>
        </p:spPr>
        <p:txBody>
          <a:bodyPr lIns="0" tIns="0" rIns="36000" bIns="0" anchor="t"/>
          <a:lstStyle>
            <a:lvl1pPr>
              <a:lnSpc>
                <a:spcPts val="1800"/>
              </a:lnSpc>
              <a:buNone/>
              <a:defRPr sz="1800" b="0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10 date, 2020</a:t>
            </a:r>
            <a:endParaRPr lang="ru-RU"/>
          </a:p>
        </p:txBody>
      </p:sp>
      <p:sp>
        <p:nvSpPr>
          <p:cNvPr id="27" name="Рисунок 26">
            <a:extLst>
              <a:ext uri="{FF2B5EF4-FFF2-40B4-BE49-F238E27FC236}">
                <a16:creationId xmlns="" xmlns:a16="http://schemas.microsoft.com/office/drawing/2014/main" id="{1EA311D4-944B-2644-8AC4-266612BEE8B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330626" y="0"/>
            <a:ext cx="7926961" cy="9144000"/>
          </a:xfrm>
          <a:custGeom>
            <a:avLst/>
            <a:gdLst>
              <a:gd name="connsiteX0" fmla="*/ 1675005 w 7926961"/>
              <a:gd name="connsiteY0" fmla="*/ 0 h 9144000"/>
              <a:gd name="connsiteX1" fmla="*/ 7926961 w 7926961"/>
              <a:gd name="connsiteY1" fmla="*/ 0 h 9144000"/>
              <a:gd name="connsiteX2" fmla="*/ 7926961 w 7926961"/>
              <a:gd name="connsiteY2" fmla="*/ 9144000 h 9144000"/>
              <a:gd name="connsiteX3" fmla="*/ 184280 w 7926961"/>
              <a:gd name="connsiteY3" fmla="*/ 9144000 h 9144000"/>
              <a:gd name="connsiteX4" fmla="*/ 1315976 w 7926961"/>
              <a:gd name="connsiteY4" fmla="*/ 716661 h 9144000"/>
              <a:gd name="connsiteX5" fmla="*/ 1675005 w 7926961"/>
              <a:gd name="connsiteY5" fmla="*/ 0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26961" h="9144000">
                <a:moveTo>
                  <a:pt x="1675005" y="0"/>
                </a:moveTo>
                <a:lnTo>
                  <a:pt x="7926961" y="0"/>
                </a:lnTo>
                <a:lnTo>
                  <a:pt x="7926961" y="9144000"/>
                </a:lnTo>
                <a:lnTo>
                  <a:pt x="184280" y="9144000"/>
                </a:lnTo>
                <a:cubicBezTo>
                  <a:pt x="-250569" y="6482842"/>
                  <a:pt x="67567" y="3393821"/>
                  <a:pt x="1315976" y="716661"/>
                </a:cubicBezTo>
                <a:cubicBezTo>
                  <a:pt x="1429642" y="472948"/>
                  <a:pt x="1549530" y="234061"/>
                  <a:pt x="1675005" y="0"/>
                </a:cubicBezTo>
                <a:close/>
              </a:path>
            </a:pathLst>
          </a:custGeom>
        </p:spPr>
        <p:txBody>
          <a:bodyPr wrap="square" bIns="1116000" anchor="ctr">
            <a:noAutofit/>
          </a:bodyPr>
          <a:lstStyle>
            <a:lvl1pPr algn="ctr">
              <a:buNone/>
              <a:defRPr sz="2000" b="0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b="0" i="0">
                <a:latin typeface="Corbel" panose="020B0503020204020204" pitchFamily="34" charset="0"/>
              </a:rPr>
              <a:t>Image here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91B720D-2C77-2449-89C4-7474238D07D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5013" y="7422509"/>
            <a:ext cx="1836327" cy="100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233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2 Title and Bullet list">
    <p:bg>
      <p:bgPr>
        <a:solidFill>
          <a:srgbClr val="EC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9405" y="755650"/>
            <a:ext cx="13054384" cy="1224062"/>
          </a:xfrm>
        </p:spPr>
        <p:txBody>
          <a:bodyPr lIns="0" tIns="0" rIns="0" bIns="0" anchor="t"/>
          <a:lstStyle>
            <a:lvl1pPr>
              <a:lnSpc>
                <a:spcPts val="4400"/>
              </a:lnSpc>
              <a:defRPr sz="4000" b="1" i="0" spc="-20"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3A49D0C-D269-1A40-A11C-227CD9C08A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5012" y="7956376"/>
            <a:ext cx="1206000" cy="65727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="" xmlns:a16="http://schemas.microsoft.com/office/drawing/2014/main" id="{D09283E2-2E02-CC4E-B668-79B7435C3F39}"/>
              </a:ext>
            </a:extLst>
          </p:cNvPr>
          <p:cNvSpPr txBox="1">
            <a:spLocks/>
          </p:cNvSpPr>
          <p:nvPr userDrawn="1"/>
        </p:nvSpPr>
        <p:spPr>
          <a:xfrm>
            <a:off x="13793788" y="8388350"/>
            <a:ext cx="1724396" cy="21609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1219170" rtl="0" eaLnBrk="1" latinLnBrk="0" hangingPunct="1">
              <a:lnSpc>
                <a:spcPts val="4400"/>
              </a:lnSpc>
              <a:spcBef>
                <a:spcPct val="0"/>
              </a:spcBef>
              <a:buNone/>
              <a:defRPr sz="4000" b="1" i="0" kern="1200" spc="-20" baseline="0">
                <a:solidFill>
                  <a:srgbClr val="380F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>
              <a:lnSpc>
                <a:spcPts val="1400"/>
              </a:lnSpc>
            </a:pPr>
            <a:r>
              <a:rPr lang="en-US" sz="1400" b="0" err="1">
                <a:solidFill>
                  <a:srgbClr val="606060"/>
                </a:solidFill>
              </a:rPr>
              <a:t>Pagina</a:t>
            </a:r>
            <a:r>
              <a:rPr lang="en-US" sz="1400" b="0">
                <a:solidFill>
                  <a:srgbClr val="606060"/>
                </a:solidFill>
              </a:rPr>
              <a:t> </a:t>
            </a:r>
            <a:fld id="{7C886507-16A0-AD4D-A51C-941051FAA75D}" type="slidenum">
              <a:rPr lang="en-US" sz="1400" b="0" smtClean="0">
                <a:solidFill>
                  <a:srgbClr val="606060"/>
                </a:solidFill>
              </a:rPr>
              <a:pPr algn="r">
                <a:lnSpc>
                  <a:spcPts val="1400"/>
                </a:lnSpc>
              </a:pPr>
              <a:t>‹nr.›</a:t>
            </a:fld>
            <a:endParaRPr lang="en-US" sz="1400" b="0">
              <a:solidFill>
                <a:srgbClr val="606060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232B3589-7685-0548-BC8D-2C022E5B1D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5013" y="2051050"/>
            <a:ext cx="13058776" cy="5473700"/>
          </a:xfrm>
        </p:spPr>
        <p:txBody>
          <a:bodyPr lIns="0" tIns="0" rIns="0" bIns="0"/>
          <a:lstStyle>
            <a:lvl1pPr>
              <a:lnSpc>
                <a:spcPts val="3600"/>
              </a:lnSpc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</a:defRPr>
            </a:lvl1pPr>
            <a:lvl2pPr>
              <a:buClr>
                <a:srgbClr val="000000"/>
              </a:buClr>
              <a:buFont typeface="Системный шрифт"/>
              <a:buChar char="–"/>
              <a:defRPr sz="2400">
                <a:solidFill>
                  <a:srgbClr val="000000"/>
                </a:solidFill>
              </a:defRPr>
            </a:lvl2pPr>
            <a:lvl3pPr>
              <a:buNone/>
              <a:defRPr sz="3200">
                <a:solidFill>
                  <a:srgbClr val="000000"/>
                </a:solidFill>
              </a:defRPr>
            </a:lvl3pPr>
            <a:lvl4pPr>
              <a:buNone/>
              <a:defRPr sz="3200">
                <a:solidFill>
                  <a:srgbClr val="000000"/>
                </a:solidFill>
              </a:defRPr>
            </a:lvl4pPr>
            <a:lvl5pPr>
              <a:buNone/>
              <a:defRPr sz="32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Text</a:t>
            </a:r>
            <a:endParaRPr lang="ru-RU"/>
          </a:p>
          <a:p>
            <a:pPr lvl="1"/>
            <a:r>
              <a:rPr lang="en-US"/>
              <a:t>Text</a:t>
            </a:r>
          </a:p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561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3 Title and Two columns">
    <p:bg>
      <p:bgPr>
        <a:solidFill>
          <a:srgbClr val="EC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9404" y="755650"/>
            <a:ext cx="14783171" cy="1224062"/>
          </a:xfrm>
        </p:spPr>
        <p:txBody>
          <a:bodyPr lIns="0" tIns="0" rIns="0" bIns="0" anchor="t"/>
          <a:lstStyle>
            <a:lvl1pPr>
              <a:lnSpc>
                <a:spcPts val="4400"/>
              </a:lnSpc>
              <a:defRPr sz="4000" b="1" i="0" spc="-20"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3A49D0C-D269-1A40-A11C-227CD9C08A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5012" y="7956376"/>
            <a:ext cx="1206000" cy="65727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="" xmlns:a16="http://schemas.microsoft.com/office/drawing/2014/main" id="{D09283E2-2E02-CC4E-B668-79B7435C3F39}"/>
              </a:ext>
            </a:extLst>
          </p:cNvPr>
          <p:cNvSpPr txBox="1">
            <a:spLocks/>
          </p:cNvSpPr>
          <p:nvPr userDrawn="1"/>
        </p:nvSpPr>
        <p:spPr>
          <a:xfrm>
            <a:off x="13793788" y="8388350"/>
            <a:ext cx="1724396" cy="21609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1219170" rtl="0" eaLnBrk="1" latinLnBrk="0" hangingPunct="1">
              <a:lnSpc>
                <a:spcPts val="4400"/>
              </a:lnSpc>
              <a:spcBef>
                <a:spcPct val="0"/>
              </a:spcBef>
              <a:buNone/>
              <a:defRPr sz="4000" b="1" i="0" kern="1200" spc="-20" baseline="0">
                <a:solidFill>
                  <a:srgbClr val="380F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>
              <a:lnSpc>
                <a:spcPts val="1400"/>
              </a:lnSpc>
            </a:pPr>
            <a:r>
              <a:rPr lang="en-US" sz="1400" b="0" err="1">
                <a:solidFill>
                  <a:srgbClr val="606060"/>
                </a:solidFill>
              </a:rPr>
              <a:t>Pagina</a:t>
            </a:r>
            <a:r>
              <a:rPr lang="en-US" sz="1400" b="0">
                <a:solidFill>
                  <a:srgbClr val="606060"/>
                </a:solidFill>
              </a:rPr>
              <a:t> </a:t>
            </a:r>
            <a:fld id="{7C886507-16A0-AD4D-A51C-941051FAA75D}" type="slidenum">
              <a:rPr lang="en-US" sz="1400" b="0" smtClean="0">
                <a:solidFill>
                  <a:srgbClr val="606060"/>
                </a:solidFill>
              </a:rPr>
              <a:pPr algn="r">
                <a:lnSpc>
                  <a:spcPts val="1400"/>
                </a:lnSpc>
              </a:pPr>
              <a:t>‹nr.›</a:t>
            </a:fld>
            <a:endParaRPr lang="en-US" sz="1400" b="0">
              <a:solidFill>
                <a:srgbClr val="606060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232B3589-7685-0548-BC8D-2C022E5B1D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5012" y="2051050"/>
            <a:ext cx="7200901" cy="5473700"/>
          </a:xfrm>
        </p:spPr>
        <p:txBody>
          <a:bodyPr lIns="0" tIns="0" rIns="0" bIns="0"/>
          <a:lstStyle>
            <a:lvl1pPr marL="0" indent="0">
              <a:lnSpc>
                <a:spcPts val="3200"/>
              </a:lnSpc>
              <a:spcBef>
                <a:spcPts val="0"/>
              </a:spcBef>
              <a:buClr>
                <a:srgbClr val="000000"/>
              </a:buClr>
              <a:buFont typeface="+mj-lt"/>
              <a:buNone/>
              <a:tabLst/>
              <a:defRPr sz="2400">
                <a:solidFill>
                  <a:srgbClr val="000000"/>
                </a:solidFill>
              </a:defRPr>
            </a:lvl1pPr>
            <a:lvl2pPr>
              <a:buNone/>
              <a:defRPr sz="3200">
                <a:solidFill>
                  <a:srgbClr val="000000"/>
                </a:solidFill>
              </a:defRPr>
            </a:lvl2pPr>
            <a:lvl3pPr>
              <a:buNone/>
              <a:defRPr sz="3200">
                <a:solidFill>
                  <a:srgbClr val="000000"/>
                </a:solidFill>
              </a:defRPr>
            </a:lvl3pPr>
            <a:lvl4pPr>
              <a:buNone/>
              <a:defRPr sz="3200">
                <a:solidFill>
                  <a:srgbClr val="000000"/>
                </a:solidFill>
              </a:defRPr>
            </a:lvl4pPr>
            <a:lvl5pPr>
              <a:buNone/>
              <a:defRPr sz="32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0" name="Текст 7">
            <a:extLst>
              <a:ext uri="{FF2B5EF4-FFF2-40B4-BE49-F238E27FC236}">
                <a16:creationId xmlns="" xmlns:a16="http://schemas.microsoft.com/office/drawing/2014/main" id="{376FF0A5-51CF-E94A-8386-072D8423E5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17283" y="2051050"/>
            <a:ext cx="7200901" cy="5473700"/>
          </a:xfrm>
        </p:spPr>
        <p:txBody>
          <a:bodyPr lIns="0" tIns="0" rIns="0" bIns="0"/>
          <a:lstStyle>
            <a:lvl1pPr marL="0" indent="0">
              <a:lnSpc>
                <a:spcPts val="3200"/>
              </a:lnSpc>
              <a:spcBef>
                <a:spcPts val="0"/>
              </a:spcBef>
              <a:buClr>
                <a:srgbClr val="000000"/>
              </a:buClr>
              <a:buFont typeface="+mj-lt"/>
              <a:buNone/>
              <a:tabLst/>
              <a:defRPr sz="2400">
                <a:solidFill>
                  <a:srgbClr val="000000"/>
                </a:solidFill>
              </a:defRPr>
            </a:lvl1pPr>
            <a:lvl2pPr>
              <a:buNone/>
              <a:defRPr sz="3200">
                <a:solidFill>
                  <a:srgbClr val="000000"/>
                </a:solidFill>
              </a:defRPr>
            </a:lvl2pPr>
            <a:lvl3pPr>
              <a:buNone/>
              <a:defRPr sz="3200">
                <a:solidFill>
                  <a:srgbClr val="000000"/>
                </a:solidFill>
              </a:defRPr>
            </a:lvl3pPr>
            <a:lvl4pPr>
              <a:buNone/>
              <a:defRPr sz="3200">
                <a:solidFill>
                  <a:srgbClr val="000000"/>
                </a:solidFill>
              </a:defRPr>
            </a:lvl4pPr>
            <a:lvl5pPr>
              <a:buNone/>
              <a:defRPr sz="32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119012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4 Title and Four columns">
    <p:bg>
      <p:bgPr>
        <a:solidFill>
          <a:srgbClr val="EC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9404" y="755650"/>
            <a:ext cx="14783171" cy="1224062"/>
          </a:xfrm>
        </p:spPr>
        <p:txBody>
          <a:bodyPr lIns="0" tIns="0" rIns="0" bIns="0" anchor="t"/>
          <a:lstStyle>
            <a:lvl1pPr>
              <a:lnSpc>
                <a:spcPts val="4400"/>
              </a:lnSpc>
              <a:defRPr sz="4000" b="1" i="0" spc="-20"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3A49D0C-D269-1A40-A11C-227CD9C08A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5012" y="7956376"/>
            <a:ext cx="1206000" cy="65727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="" xmlns:a16="http://schemas.microsoft.com/office/drawing/2014/main" id="{D09283E2-2E02-CC4E-B668-79B7435C3F39}"/>
              </a:ext>
            </a:extLst>
          </p:cNvPr>
          <p:cNvSpPr txBox="1">
            <a:spLocks/>
          </p:cNvSpPr>
          <p:nvPr userDrawn="1"/>
        </p:nvSpPr>
        <p:spPr>
          <a:xfrm>
            <a:off x="13793788" y="8388350"/>
            <a:ext cx="1724396" cy="21609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1219170" rtl="0" eaLnBrk="1" latinLnBrk="0" hangingPunct="1">
              <a:lnSpc>
                <a:spcPts val="4400"/>
              </a:lnSpc>
              <a:spcBef>
                <a:spcPct val="0"/>
              </a:spcBef>
              <a:buNone/>
              <a:defRPr sz="4000" b="1" i="0" kern="1200" spc="-20" baseline="0">
                <a:solidFill>
                  <a:srgbClr val="380F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>
              <a:lnSpc>
                <a:spcPts val="1400"/>
              </a:lnSpc>
            </a:pPr>
            <a:r>
              <a:rPr lang="en-US" sz="1400" b="0" err="1">
                <a:solidFill>
                  <a:srgbClr val="606060"/>
                </a:solidFill>
              </a:rPr>
              <a:t>Pagina</a:t>
            </a:r>
            <a:r>
              <a:rPr lang="en-US" sz="1400" b="0">
                <a:solidFill>
                  <a:srgbClr val="606060"/>
                </a:solidFill>
              </a:rPr>
              <a:t> </a:t>
            </a:r>
            <a:fld id="{7C886507-16A0-AD4D-A51C-941051FAA75D}" type="slidenum">
              <a:rPr lang="en-US" sz="1400" b="0" smtClean="0">
                <a:solidFill>
                  <a:srgbClr val="606060"/>
                </a:solidFill>
              </a:rPr>
              <a:pPr algn="r">
                <a:lnSpc>
                  <a:spcPts val="1400"/>
                </a:lnSpc>
              </a:pPr>
              <a:t>‹nr.›</a:t>
            </a:fld>
            <a:endParaRPr lang="en-US" sz="1400" b="0">
              <a:solidFill>
                <a:srgbClr val="606060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232B3589-7685-0548-BC8D-2C022E5B1D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5012" y="3276600"/>
            <a:ext cx="3409951" cy="3671664"/>
          </a:xfrm>
        </p:spPr>
        <p:txBody>
          <a:bodyPr lIns="0" tIns="0" rIns="0" bIns="0"/>
          <a:lstStyle>
            <a:lvl1pPr marL="0" indent="0">
              <a:lnSpc>
                <a:spcPts val="2600"/>
              </a:lnSpc>
              <a:spcBef>
                <a:spcPts val="0"/>
              </a:spcBef>
              <a:buClr>
                <a:srgbClr val="000000"/>
              </a:buClr>
              <a:buFont typeface="+mj-lt"/>
              <a:buNone/>
              <a:tabLst/>
              <a:defRPr sz="1800">
                <a:solidFill>
                  <a:srgbClr val="000000"/>
                </a:solidFill>
              </a:defRPr>
            </a:lvl1pPr>
            <a:lvl2pPr>
              <a:buNone/>
              <a:defRPr sz="3200">
                <a:solidFill>
                  <a:srgbClr val="000000"/>
                </a:solidFill>
              </a:defRPr>
            </a:lvl2pPr>
            <a:lvl3pPr>
              <a:buNone/>
              <a:defRPr sz="3200">
                <a:solidFill>
                  <a:srgbClr val="000000"/>
                </a:solidFill>
              </a:defRPr>
            </a:lvl3pPr>
            <a:lvl4pPr>
              <a:buNone/>
              <a:defRPr sz="3200">
                <a:solidFill>
                  <a:srgbClr val="000000"/>
                </a:solidFill>
              </a:defRPr>
            </a:lvl4pPr>
            <a:lvl5pPr>
              <a:buNone/>
              <a:defRPr sz="32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9" name="Текст 7">
            <a:extLst>
              <a:ext uri="{FF2B5EF4-FFF2-40B4-BE49-F238E27FC236}">
                <a16:creationId xmlns="" xmlns:a16="http://schemas.microsoft.com/office/drawing/2014/main" id="{078204CC-F002-B94E-9A4E-00B2037E55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5012" y="2008239"/>
            <a:ext cx="3409951" cy="1123601"/>
          </a:xfrm>
        </p:spPr>
        <p:txBody>
          <a:bodyPr lIns="0" tIns="0" rIns="0" bIns="0"/>
          <a:lstStyle>
            <a:lvl1pPr>
              <a:lnSpc>
                <a:spcPts val="8000"/>
              </a:lnSpc>
              <a:spcBef>
                <a:spcPts val="0"/>
              </a:spcBef>
              <a:buFont typeface="Arial" panose="020B0604020202020204" pitchFamily="34" charset="0"/>
              <a:buNone/>
              <a:defRPr sz="8000" b="1" i="0">
                <a:solidFill>
                  <a:srgbClr val="FF7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buNone/>
              <a:defRPr sz="3200">
                <a:solidFill>
                  <a:srgbClr val="000000"/>
                </a:solidFill>
              </a:defRPr>
            </a:lvl2pPr>
            <a:lvl3pPr>
              <a:buNone/>
              <a:defRPr sz="3200">
                <a:solidFill>
                  <a:srgbClr val="000000"/>
                </a:solidFill>
              </a:defRPr>
            </a:lvl3pPr>
            <a:lvl4pPr>
              <a:buNone/>
              <a:defRPr sz="3200">
                <a:solidFill>
                  <a:srgbClr val="000000"/>
                </a:solidFill>
              </a:defRPr>
            </a:lvl4pPr>
            <a:lvl5pPr>
              <a:buNone/>
              <a:defRPr sz="32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H1</a:t>
            </a:r>
          </a:p>
        </p:txBody>
      </p:sp>
      <p:sp>
        <p:nvSpPr>
          <p:cNvPr id="11" name="Текст 7">
            <a:extLst>
              <a:ext uri="{FF2B5EF4-FFF2-40B4-BE49-F238E27FC236}">
                <a16:creationId xmlns="" xmlns:a16="http://schemas.microsoft.com/office/drawing/2014/main" id="{CA7D531C-EECA-5E4C-A972-2004B2E473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27550" y="3276600"/>
            <a:ext cx="3409951" cy="3671664"/>
          </a:xfrm>
        </p:spPr>
        <p:txBody>
          <a:bodyPr lIns="0" tIns="0" rIns="0" bIns="0"/>
          <a:lstStyle>
            <a:lvl1pPr marL="0" indent="0">
              <a:lnSpc>
                <a:spcPts val="2600"/>
              </a:lnSpc>
              <a:spcBef>
                <a:spcPts val="0"/>
              </a:spcBef>
              <a:buClr>
                <a:srgbClr val="000000"/>
              </a:buClr>
              <a:buFont typeface="+mj-lt"/>
              <a:buNone/>
              <a:tabLst/>
              <a:defRPr sz="1800">
                <a:solidFill>
                  <a:srgbClr val="000000"/>
                </a:solidFill>
              </a:defRPr>
            </a:lvl1pPr>
            <a:lvl2pPr>
              <a:buNone/>
              <a:defRPr sz="3200">
                <a:solidFill>
                  <a:srgbClr val="000000"/>
                </a:solidFill>
              </a:defRPr>
            </a:lvl2pPr>
            <a:lvl3pPr>
              <a:buNone/>
              <a:defRPr sz="3200">
                <a:solidFill>
                  <a:srgbClr val="000000"/>
                </a:solidFill>
              </a:defRPr>
            </a:lvl3pPr>
            <a:lvl4pPr>
              <a:buNone/>
              <a:defRPr sz="3200">
                <a:solidFill>
                  <a:srgbClr val="000000"/>
                </a:solidFill>
              </a:defRPr>
            </a:lvl4pPr>
            <a:lvl5pPr>
              <a:buNone/>
              <a:defRPr sz="32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2" name="Текст 7">
            <a:extLst>
              <a:ext uri="{FF2B5EF4-FFF2-40B4-BE49-F238E27FC236}">
                <a16:creationId xmlns="" xmlns:a16="http://schemas.microsoft.com/office/drawing/2014/main" id="{8E7E4DF3-701C-0B4C-9A53-8F8C2FB283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27550" y="2008239"/>
            <a:ext cx="3409951" cy="1123601"/>
          </a:xfrm>
        </p:spPr>
        <p:txBody>
          <a:bodyPr lIns="0" tIns="0" rIns="0" bIns="0"/>
          <a:lstStyle>
            <a:lvl1pPr>
              <a:lnSpc>
                <a:spcPts val="8000"/>
              </a:lnSpc>
              <a:spcBef>
                <a:spcPts val="0"/>
              </a:spcBef>
              <a:buFont typeface="Arial" panose="020B0604020202020204" pitchFamily="34" charset="0"/>
              <a:buNone/>
              <a:defRPr sz="8000" b="1" i="0">
                <a:solidFill>
                  <a:srgbClr val="FF7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buNone/>
              <a:defRPr sz="3200">
                <a:solidFill>
                  <a:srgbClr val="000000"/>
                </a:solidFill>
              </a:defRPr>
            </a:lvl2pPr>
            <a:lvl3pPr>
              <a:buNone/>
              <a:defRPr sz="3200">
                <a:solidFill>
                  <a:srgbClr val="000000"/>
                </a:solidFill>
              </a:defRPr>
            </a:lvl3pPr>
            <a:lvl4pPr>
              <a:buNone/>
              <a:defRPr sz="3200">
                <a:solidFill>
                  <a:srgbClr val="000000"/>
                </a:solidFill>
              </a:defRPr>
            </a:lvl4pPr>
            <a:lvl5pPr>
              <a:buNone/>
              <a:defRPr sz="32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H1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="" xmlns:a16="http://schemas.microsoft.com/office/drawing/2014/main" id="{98087648-42FC-3443-AC08-62F6448E31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57092" y="3276600"/>
            <a:ext cx="3409951" cy="3671664"/>
          </a:xfrm>
        </p:spPr>
        <p:txBody>
          <a:bodyPr lIns="0" tIns="0" rIns="0" bIns="0"/>
          <a:lstStyle>
            <a:lvl1pPr marL="0" indent="0">
              <a:lnSpc>
                <a:spcPts val="2600"/>
              </a:lnSpc>
              <a:spcBef>
                <a:spcPts val="0"/>
              </a:spcBef>
              <a:buClr>
                <a:srgbClr val="000000"/>
              </a:buClr>
              <a:buFont typeface="+mj-lt"/>
              <a:buNone/>
              <a:tabLst/>
              <a:defRPr sz="1800">
                <a:solidFill>
                  <a:srgbClr val="000000"/>
                </a:solidFill>
              </a:defRPr>
            </a:lvl1pPr>
            <a:lvl2pPr>
              <a:buNone/>
              <a:defRPr sz="3200">
                <a:solidFill>
                  <a:srgbClr val="000000"/>
                </a:solidFill>
              </a:defRPr>
            </a:lvl2pPr>
            <a:lvl3pPr>
              <a:buNone/>
              <a:defRPr sz="3200">
                <a:solidFill>
                  <a:srgbClr val="000000"/>
                </a:solidFill>
              </a:defRPr>
            </a:lvl3pPr>
            <a:lvl4pPr>
              <a:buNone/>
              <a:defRPr sz="3200">
                <a:solidFill>
                  <a:srgbClr val="000000"/>
                </a:solidFill>
              </a:defRPr>
            </a:lvl4pPr>
            <a:lvl5pPr>
              <a:buNone/>
              <a:defRPr sz="32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4" name="Текст 7">
            <a:extLst>
              <a:ext uri="{FF2B5EF4-FFF2-40B4-BE49-F238E27FC236}">
                <a16:creationId xmlns="" xmlns:a16="http://schemas.microsoft.com/office/drawing/2014/main" id="{D1DCCA0C-5A47-A246-844A-C363D543E9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57092" y="2008239"/>
            <a:ext cx="3409951" cy="1123601"/>
          </a:xfrm>
        </p:spPr>
        <p:txBody>
          <a:bodyPr lIns="0" tIns="0" rIns="0" bIns="0"/>
          <a:lstStyle>
            <a:lvl1pPr>
              <a:lnSpc>
                <a:spcPts val="8000"/>
              </a:lnSpc>
              <a:spcBef>
                <a:spcPts val="0"/>
              </a:spcBef>
              <a:buFont typeface="Arial" panose="020B0604020202020204" pitchFamily="34" charset="0"/>
              <a:buNone/>
              <a:defRPr sz="8000" b="1" i="0">
                <a:solidFill>
                  <a:srgbClr val="FF7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buNone/>
              <a:defRPr sz="3200">
                <a:solidFill>
                  <a:srgbClr val="000000"/>
                </a:solidFill>
              </a:defRPr>
            </a:lvl2pPr>
            <a:lvl3pPr>
              <a:buNone/>
              <a:defRPr sz="3200">
                <a:solidFill>
                  <a:srgbClr val="000000"/>
                </a:solidFill>
              </a:defRPr>
            </a:lvl3pPr>
            <a:lvl4pPr>
              <a:buNone/>
              <a:defRPr sz="3200">
                <a:solidFill>
                  <a:srgbClr val="000000"/>
                </a:solidFill>
              </a:defRPr>
            </a:lvl4pPr>
            <a:lvl5pPr>
              <a:buNone/>
              <a:defRPr sz="32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H1</a:t>
            </a:r>
          </a:p>
        </p:txBody>
      </p:sp>
      <p:sp>
        <p:nvSpPr>
          <p:cNvPr id="15" name="Текст 7">
            <a:extLst>
              <a:ext uri="{FF2B5EF4-FFF2-40B4-BE49-F238E27FC236}">
                <a16:creationId xmlns="" xmlns:a16="http://schemas.microsoft.com/office/drawing/2014/main" id="{DDA6F105-1A38-CC49-81D8-8F908EA3C20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112627" y="3276600"/>
            <a:ext cx="3409951" cy="3671664"/>
          </a:xfrm>
        </p:spPr>
        <p:txBody>
          <a:bodyPr lIns="0" tIns="0" rIns="0" bIns="0"/>
          <a:lstStyle>
            <a:lvl1pPr marL="0" indent="0">
              <a:lnSpc>
                <a:spcPts val="2600"/>
              </a:lnSpc>
              <a:spcBef>
                <a:spcPts val="0"/>
              </a:spcBef>
              <a:buClr>
                <a:srgbClr val="000000"/>
              </a:buClr>
              <a:buFont typeface="+mj-lt"/>
              <a:buNone/>
              <a:tabLst/>
              <a:defRPr sz="1800">
                <a:solidFill>
                  <a:srgbClr val="000000"/>
                </a:solidFill>
              </a:defRPr>
            </a:lvl1pPr>
            <a:lvl2pPr>
              <a:buNone/>
              <a:defRPr sz="3200">
                <a:solidFill>
                  <a:srgbClr val="000000"/>
                </a:solidFill>
              </a:defRPr>
            </a:lvl2pPr>
            <a:lvl3pPr>
              <a:buNone/>
              <a:defRPr sz="3200">
                <a:solidFill>
                  <a:srgbClr val="000000"/>
                </a:solidFill>
              </a:defRPr>
            </a:lvl3pPr>
            <a:lvl4pPr>
              <a:buNone/>
              <a:defRPr sz="3200">
                <a:solidFill>
                  <a:srgbClr val="000000"/>
                </a:solidFill>
              </a:defRPr>
            </a:lvl4pPr>
            <a:lvl5pPr>
              <a:buNone/>
              <a:defRPr sz="32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6" name="Текст 7">
            <a:extLst>
              <a:ext uri="{FF2B5EF4-FFF2-40B4-BE49-F238E27FC236}">
                <a16:creationId xmlns="" xmlns:a16="http://schemas.microsoft.com/office/drawing/2014/main" id="{5B528981-8252-374E-9E4E-A022A5AB6F7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112627" y="2008239"/>
            <a:ext cx="3409951" cy="1123601"/>
          </a:xfrm>
        </p:spPr>
        <p:txBody>
          <a:bodyPr lIns="0" tIns="0" rIns="0" bIns="0"/>
          <a:lstStyle>
            <a:lvl1pPr>
              <a:lnSpc>
                <a:spcPts val="8000"/>
              </a:lnSpc>
              <a:spcBef>
                <a:spcPts val="0"/>
              </a:spcBef>
              <a:buFont typeface="Arial" panose="020B0604020202020204" pitchFamily="34" charset="0"/>
              <a:buNone/>
              <a:defRPr sz="8000" b="1" i="0">
                <a:solidFill>
                  <a:srgbClr val="FF7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buNone/>
              <a:defRPr sz="3200">
                <a:solidFill>
                  <a:srgbClr val="000000"/>
                </a:solidFill>
              </a:defRPr>
            </a:lvl2pPr>
            <a:lvl3pPr>
              <a:buNone/>
              <a:defRPr sz="3200">
                <a:solidFill>
                  <a:srgbClr val="000000"/>
                </a:solidFill>
              </a:defRPr>
            </a:lvl3pPr>
            <a:lvl4pPr>
              <a:buNone/>
              <a:defRPr sz="3200">
                <a:solidFill>
                  <a:srgbClr val="000000"/>
                </a:solidFill>
              </a:defRPr>
            </a:lvl4pPr>
            <a:lvl5pPr>
              <a:buNone/>
              <a:defRPr sz="32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H1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96D4CE60-A383-524C-AC71-D3E34DB5E7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5012" y="7092950"/>
            <a:ext cx="14787564" cy="216099"/>
          </a:xfrm>
        </p:spPr>
        <p:txBody>
          <a:bodyPr lIns="0" tIns="0" rIns="0" bIns="0"/>
          <a:lstStyle>
            <a:lvl1pPr marL="0" indent="0">
              <a:lnSpc>
                <a:spcPts val="1600"/>
              </a:lnSpc>
              <a:buFont typeface="Arial" panose="020B0604020202020204" pitchFamily="34" charset="0"/>
              <a:buNone/>
              <a:tabLst/>
              <a:defRPr sz="1400" b="1"/>
            </a:lvl1pPr>
            <a:lvl2pPr marL="0" indent="0">
              <a:lnSpc>
                <a:spcPts val="1600"/>
              </a:lnSpc>
              <a:buFont typeface="Arial" panose="020B0604020202020204" pitchFamily="34" charset="0"/>
              <a:buNone/>
              <a:tabLst/>
              <a:defRPr sz="1400"/>
            </a:lvl2pPr>
          </a:lstStyle>
          <a:p>
            <a:pPr lvl="0"/>
            <a:r>
              <a:rPr lang="en-US"/>
              <a:t>ANNOTATION TITLE</a:t>
            </a:r>
            <a:endParaRPr lang="ru-RU"/>
          </a:p>
        </p:txBody>
      </p:sp>
      <p:sp>
        <p:nvSpPr>
          <p:cNvPr id="17" name="Текст 4">
            <a:extLst>
              <a:ext uri="{FF2B5EF4-FFF2-40B4-BE49-F238E27FC236}">
                <a16:creationId xmlns="" xmlns:a16="http://schemas.microsoft.com/office/drawing/2014/main" id="{5108939B-DC2F-EC48-AD82-DFC615BB5DF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5012" y="7366083"/>
            <a:ext cx="14787564" cy="216099"/>
          </a:xfrm>
        </p:spPr>
        <p:txBody>
          <a:bodyPr lIns="0" tIns="0" rIns="0" bIns="0"/>
          <a:lstStyle>
            <a:lvl1pPr marL="0" indent="0">
              <a:lnSpc>
                <a:spcPts val="1600"/>
              </a:lnSpc>
              <a:buFont typeface="Arial" panose="020B0604020202020204" pitchFamily="34" charset="0"/>
              <a:buNone/>
              <a:tabLst/>
              <a:defRPr sz="1400" b="0"/>
            </a:lvl1pPr>
            <a:lvl2pPr marL="0" indent="0">
              <a:lnSpc>
                <a:spcPts val="1600"/>
              </a:lnSpc>
              <a:buFont typeface="Arial" panose="020B0604020202020204" pitchFamily="34" charset="0"/>
              <a:buNone/>
              <a:tabLst/>
              <a:defRPr sz="1400"/>
            </a:lvl2pPr>
          </a:lstStyle>
          <a:p>
            <a:pPr lvl="0"/>
            <a:r>
              <a:rPr lang="en-US"/>
              <a:t>ANNOTATION TEXT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802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1 Title, Description and Image">
    <p:bg>
      <p:bgPr>
        <a:solidFill>
          <a:srgbClr val="EC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9404" y="755650"/>
            <a:ext cx="7196509" cy="1224062"/>
          </a:xfrm>
        </p:spPr>
        <p:txBody>
          <a:bodyPr lIns="0" tIns="0" rIns="0" bIns="0" anchor="t"/>
          <a:lstStyle>
            <a:lvl1pPr>
              <a:lnSpc>
                <a:spcPts val="4400"/>
              </a:lnSpc>
              <a:defRPr sz="4000" b="1" i="0" spc="-20"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3A49D0C-D269-1A40-A11C-227CD9C08A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5012" y="7956376"/>
            <a:ext cx="1206000" cy="657270"/>
          </a:xfrm>
          <a:prstGeom prst="rect">
            <a:avLst/>
          </a:prstGeom>
        </p:spPr>
      </p:pic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232B3589-7685-0548-BC8D-2C022E5B1D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5012" y="2554684"/>
            <a:ext cx="7200901" cy="4970066"/>
          </a:xfrm>
        </p:spPr>
        <p:txBody>
          <a:bodyPr lIns="0" tIns="0" rIns="0" bIns="0"/>
          <a:lstStyle>
            <a:lvl1pPr marL="0" indent="0">
              <a:lnSpc>
                <a:spcPts val="32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2400">
                <a:solidFill>
                  <a:srgbClr val="000000"/>
                </a:solidFill>
              </a:defRPr>
            </a:lvl1pPr>
            <a:lvl2pPr>
              <a:buNone/>
              <a:defRPr sz="3200">
                <a:solidFill>
                  <a:srgbClr val="000000"/>
                </a:solidFill>
              </a:defRPr>
            </a:lvl2pPr>
            <a:lvl3pPr>
              <a:buNone/>
              <a:defRPr sz="3200">
                <a:solidFill>
                  <a:srgbClr val="000000"/>
                </a:solidFill>
              </a:defRPr>
            </a:lvl3pPr>
            <a:lvl4pPr>
              <a:buNone/>
              <a:defRPr sz="3200">
                <a:solidFill>
                  <a:srgbClr val="000000"/>
                </a:solidFill>
              </a:defRPr>
            </a:lvl4pPr>
            <a:lvl5pPr>
              <a:buNone/>
              <a:defRPr sz="32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="" xmlns:a16="http://schemas.microsoft.com/office/drawing/2014/main" id="{261A8B3E-95E6-824A-8E5B-F7C0DA16A7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321675" y="1"/>
            <a:ext cx="7930727" cy="9144000"/>
          </a:xfrm>
          <a:solidFill>
            <a:srgbClr val="CCCCCC"/>
          </a:solidFill>
        </p:spPr>
        <p:txBody>
          <a:bodyPr bIns="1440000" anchor="ctr"/>
          <a:lstStyle>
            <a:lvl1pPr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here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926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-1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>
            <a:extLst>
              <a:ext uri="{FF2B5EF4-FFF2-40B4-BE49-F238E27FC236}">
                <a16:creationId xmlns="" xmlns:a16="http://schemas.microsoft.com/office/drawing/2014/main" id="{2DF3D53A-DB29-C743-9848-FFDB1103D3E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6257587" cy="9143999"/>
          </a:xfrm>
        </p:spPr>
        <p:txBody>
          <a:bodyPr bIns="1440000" anchor="ctr"/>
          <a:lstStyle>
            <a:lvl1pPr algn="ctr">
              <a:buNone/>
              <a:defRPr sz="2000">
                <a:solidFill>
                  <a:srgbClr val="000000"/>
                </a:solidFill>
              </a:defRPr>
            </a:lvl1pPr>
          </a:lstStyle>
          <a:p>
            <a:r>
              <a:rPr lang="en-US"/>
              <a:t>Image here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722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-1 Title and Graph">
    <p:bg>
      <p:bgPr>
        <a:solidFill>
          <a:srgbClr val="EC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9404" y="755650"/>
            <a:ext cx="14783171" cy="1224062"/>
          </a:xfrm>
        </p:spPr>
        <p:txBody>
          <a:bodyPr lIns="0" tIns="0" rIns="0" bIns="0" anchor="t"/>
          <a:lstStyle>
            <a:lvl1pPr>
              <a:lnSpc>
                <a:spcPts val="4400"/>
              </a:lnSpc>
              <a:defRPr sz="4000" b="1" i="0" spc="-20"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3A49D0C-D269-1A40-A11C-227CD9C08A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5012" y="7956376"/>
            <a:ext cx="1206000" cy="65727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="" xmlns:a16="http://schemas.microsoft.com/office/drawing/2014/main" id="{D09283E2-2E02-CC4E-B668-79B7435C3F39}"/>
              </a:ext>
            </a:extLst>
          </p:cNvPr>
          <p:cNvSpPr txBox="1">
            <a:spLocks/>
          </p:cNvSpPr>
          <p:nvPr userDrawn="1"/>
        </p:nvSpPr>
        <p:spPr>
          <a:xfrm>
            <a:off x="13793788" y="8388350"/>
            <a:ext cx="1724396" cy="21609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1219170" rtl="0" eaLnBrk="1" latinLnBrk="0" hangingPunct="1">
              <a:lnSpc>
                <a:spcPts val="4400"/>
              </a:lnSpc>
              <a:spcBef>
                <a:spcPct val="0"/>
              </a:spcBef>
              <a:buNone/>
              <a:defRPr sz="4000" b="1" i="0" kern="1200" spc="-20" baseline="0">
                <a:solidFill>
                  <a:srgbClr val="380F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>
              <a:lnSpc>
                <a:spcPts val="1400"/>
              </a:lnSpc>
            </a:pPr>
            <a:r>
              <a:rPr lang="en-US" sz="1400" b="0" err="1">
                <a:solidFill>
                  <a:srgbClr val="606060"/>
                </a:solidFill>
              </a:rPr>
              <a:t>Pagina</a:t>
            </a:r>
            <a:r>
              <a:rPr lang="en-US" sz="1400" b="0">
                <a:solidFill>
                  <a:srgbClr val="606060"/>
                </a:solidFill>
              </a:rPr>
              <a:t> </a:t>
            </a:r>
            <a:fld id="{7C886507-16A0-AD4D-A51C-941051FAA75D}" type="slidenum">
              <a:rPr lang="en-US" sz="1400" b="0" smtClean="0">
                <a:solidFill>
                  <a:srgbClr val="606060"/>
                </a:solidFill>
              </a:rPr>
              <a:pPr algn="r">
                <a:lnSpc>
                  <a:spcPts val="1400"/>
                </a:lnSpc>
              </a:pPr>
              <a:t>‹nr.›</a:t>
            </a:fld>
            <a:endParaRPr lang="en-US" sz="1400" b="0">
              <a:solidFill>
                <a:srgbClr val="606060"/>
              </a:solidFill>
            </a:endParaRPr>
          </a:p>
        </p:txBody>
      </p:sp>
      <p:sp>
        <p:nvSpPr>
          <p:cNvPr id="9" name="Диаграмма 8">
            <a:extLst>
              <a:ext uri="{FF2B5EF4-FFF2-40B4-BE49-F238E27FC236}">
                <a16:creationId xmlns="" xmlns:a16="http://schemas.microsoft.com/office/drawing/2014/main" id="{79391A0B-7DC6-C44C-AB0A-21DDC110750B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735013" y="1979613"/>
            <a:ext cx="14787562" cy="5545137"/>
          </a:xfrm>
        </p:spPr>
        <p:txBody>
          <a:bodyPr bIns="1440000" anchor="ctr"/>
          <a:lstStyle>
            <a:lvl1pPr algn="ctr">
              <a:buNone/>
              <a:defRPr sz="2000">
                <a:solidFill>
                  <a:srgbClr val="000000"/>
                </a:solidFill>
              </a:defRPr>
            </a:lvl1pPr>
          </a:lstStyle>
          <a:p>
            <a:r>
              <a:rPr lang="en-US"/>
              <a:t>Graph here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861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-2 Title, Description and Graph">
    <p:bg>
      <p:bgPr>
        <a:solidFill>
          <a:srgbClr val="EC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9404" y="755650"/>
            <a:ext cx="7196509" cy="1224062"/>
          </a:xfrm>
        </p:spPr>
        <p:txBody>
          <a:bodyPr lIns="0" tIns="0" rIns="0" bIns="0" anchor="t"/>
          <a:lstStyle>
            <a:lvl1pPr>
              <a:lnSpc>
                <a:spcPts val="4400"/>
              </a:lnSpc>
              <a:defRPr sz="4000" b="1" i="0" spc="-20"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3A49D0C-D269-1A40-A11C-227CD9C08A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5012" y="7956376"/>
            <a:ext cx="1206000" cy="657270"/>
          </a:xfrm>
          <a:prstGeom prst="rect">
            <a:avLst/>
          </a:prstGeom>
        </p:spPr>
      </p:pic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232B3589-7685-0548-BC8D-2C022E5B1D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5012" y="2554684"/>
            <a:ext cx="7200901" cy="4970066"/>
          </a:xfrm>
        </p:spPr>
        <p:txBody>
          <a:bodyPr lIns="0" tIns="0" rIns="0" bIns="0"/>
          <a:lstStyle>
            <a:lvl1pPr marL="0" indent="0">
              <a:lnSpc>
                <a:spcPts val="32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2400">
                <a:solidFill>
                  <a:srgbClr val="000000"/>
                </a:solidFill>
              </a:defRPr>
            </a:lvl1pPr>
            <a:lvl2pPr>
              <a:buNone/>
              <a:defRPr sz="3200">
                <a:solidFill>
                  <a:srgbClr val="000000"/>
                </a:solidFill>
              </a:defRPr>
            </a:lvl2pPr>
            <a:lvl3pPr>
              <a:buNone/>
              <a:defRPr sz="3200">
                <a:solidFill>
                  <a:srgbClr val="000000"/>
                </a:solidFill>
              </a:defRPr>
            </a:lvl3pPr>
            <a:lvl4pPr>
              <a:buNone/>
              <a:defRPr sz="3200">
                <a:solidFill>
                  <a:srgbClr val="000000"/>
                </a:solidFill>
              </a:defRPr>
            </a:lvl4pPr>
            <a:lvl5pPr>
              <a:buNone/>
              <a:defRPr sz="32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5" name="Диаграмма 4">
            <a:extLst>
              <a:ext uri="{FF2B5EF4-FFF2-40B4-BE49-F238E27FC236}">
                <a16:creationId xmlns="" xmlns:a16="http://schemas.microsoft.com/office/drawing/2014/main" id="{BE85B2C6-F653-2140-B78A-5D0BB4FF6100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8321675" y="755650"/>
            <a:ext cx="7200900" cy="6769100"/>
          </a:xfrm>
        </p:spPr>
        <p:txBody>
          <a:bodyPr bIns="1440000" anchor="ctr"/>
          <a:lstStyle>
            <a:lvl1pPr algn="ctr">
              <a:buNone/>
              <a:defRPr sz="20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Graph here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817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-1 Title and Conta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7">
            <a:extLst>
              <a:ext uri="{FF2B5EF4-FFF2-40B4-BE49-F238E27FC236}">
                <a16:creationId xmlns="" xmlns:a16="http://schemas.microsoft.com/office/drawing/2014/main" id="{078204CC-F002-B94E-9A4E-00B2037E55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5013" y="1633935"/>
            <a:ext cx="10995026" cy="1123601"/>
          </a:xfrm>
        </p:spPr>
        <p:txBody>
          <a:bodyPr lIns="0" tIns="0" rIns="0" bIns="0"/>
          <a:lstStyle>
            <a:lvl1pPr>
              <a:lnSpc>
                <a:spcPts val="8000"/>
              </a:lnSpc>
              <a:spcBef>
                <a:spcPts val="0"/>
              </a:spcBef>
              <a:buFont typeface="Arial" panose="020B0604020202020204" pitchFamily="34" charset="0"/>
              <a:buNone/>
              <a:defRPr sz="8000" b="1" i="0">
                <a:solidFill>
                  <a:srgbClr val="FF7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buNone/>
              <a:defRPr sz="3200">
                <a:solidFill>
                  <a:srgbClr val="000000"/>
                </a:solidFill>
              </a:defRPr>
            </a:lvl2pPr>
            <a:lvl3pPr>
              <a:buNone/>
              <a:defRPr sz="3200">
                <a:solidFill>
                  <a:srgbClr val="000000"/>
                </a:solidFill>
              </a:defRPr>
            </a:lvl3pPr>
            <a:lvl4pPr>
              <a:buNone/>
              <a:defRPr sz="3200">
                <a:solidFill>
                  <a:srgbClr val="000000"/>
                </a:solidFill>
              </a:defRPr>
            </a:lvl4pPr>
            <a:lvl5pPr>
              <a:buNone/>
              <a:defRPr sz="32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64387786-7F37-4640-B962-3ABCE37D1F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5013" y="7422509"/>
            <a:ext cx="1836327" cy="1000799"/>
          </a:xfrm>
          <a:prstGeom prst="rect">
            <a:avLst/>
          </a:prstGeom>
        </p:spPr>
      </p:pic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D3842784-60FF-4F45-8D24-F379925E65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5013" y="3276600"/>
            <a:ext cx="11377611" cy="431304"/>
          </a:xfrm>
        </p:spPr>
        <p:txBody>
          <a:bodyPr lIns="0" tIns="0" rIns="0" bIns="0"/>
          <a:lstStyle>
            <a:lvl1pPr marL="0" indent="0">
              <a:lnSpc>
                <a:spcPts val="3000"/>
              </a:lnSpc>
              <a:buFont typeface="Arial" panose="020B0604020202020204" pitchFamily="34" charset="0"/>
              <a:buNone/>
              <a:tabLst/>
              <a:defRPr sz="2400" b="1"/>
            </a:lvl1pPr>
            <a:lvl2pPr marL="0" indent="0">
              <a:lnSpc>
                <a:spcPts val="3000"/>
              </a:lnSpc>
              <a:buFont typeface="Arial" panose="020B0604020202020204" pitchFamily="34" charset="0"/>
              <a:buNone/>
              <a:tabLst/>
              <a:defRPr sz="2400"/>
            </a:lvl2pPr>
          </a:lstStyle>
          <a:p>
            <a:pPr lvl="0"/>
            <a:r>
              <a:rPr lang="en-US"/>
              <a:t>Text</a:t>
            </a:r>
            <a:endParaRPr lang="ru-RU"/>
          </a:p>
        </p:txBody>
      </p:sp>
      <p:sp>
        <p:nvSpPr>
          <p:cNvPr id="5" name="Текст 17">
            <a:extLst>
              <a:ext uri="{FF2B5EF4-FFF2-40B4-BE49-F238E27FC236}">
                <a16:creationId xmlns="" xmlns:a16="http://schemas.microsoft.com/office/drawing/2014/main" id="{69FFF62F-9991-AA47-B549-25F0F4AD9E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5014" y="3707904"/>
            <a:ext cx="10995026" cy="2159496"/>
          </a:xfrm>
        </p:spPr>
        <p:txBody>
          <a:bodyPr lIns="0" tIns="0" rIns="0" bIns="0"/>
          <a:lstStyle>
            <a:lvl1pPr marL="0" indent="0">
              <a:lnSpc>
                <a:spcPts val="3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2400" b="0"/>
            </a:lvl1pPr>
            <a:lvl2pPr marL="0" indent="0">
              <a:lnSpc>
                <a:spcPts val="3000"/>
              </a:lnSpc>
              <a:buFont typeface="Arial" panose="020B0604020202020204" pitchFamily="34" charset="0"/>
              <a:buNone/>
              <a:tabLst/>
              <a:defRPr sz="2400"/>
            </a:lvl2pPr>
          </a:lstStyle>
          <a:p>
            <a:pPr lvl="0"/>
            <a:r>
              <a:rPr lang="en-US"/>
              <a:t>Description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3776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-1 Connect —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64387786-7F37-4640-B962-3ABCE37D1F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5013" y="7422509"/>
            <a:ext cx="1836327" cy="100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1512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-2 Connect — 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64387786-7F37-4640-B962-3ABCE37D1F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5013" y="7422509"/>
            <a:ext cx="1836327" cy="100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489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2 Title and Image — 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Рисунок 26">
            <a:extLst>
              <a:ext uri="{FF2B5EF4-FFF2-40B4-BE49-F238E27FC236}">
                <a16:creationId xmlns="" xmlns:a16="http://schemas.microsoft.com/office/drawing/2014/main" id="{1EA311D4-944B-2644-8AC4-266612BEE8B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330626" y="0"/>
            <a:ext cx="7926961" cy="9144000"/>
          </a:xfrm>
          <a:custGeom>
            <a:avLst/>
            <a:gdLst>
              <a:gd name="connsiteX0" fmla="*/ 1675005 w 7926961"/>
              <a:gd name="connsiteY0" fmla="*/ 0 h 9144000"/>
              <a:gd name="connsiteX1" fmla="*/ 7926961 w 7926961"/>
              <a:gd name="connsiteY1" fmla="*/ 0 h 9144000"/>
              <a:gd name="connsiteX2" fmla="*/ 7926961 w 7926961"/>
              <a:gd name="connsiteY2" fmla="*/ 9144000 h 9144000"/>
              <a:gd name="connsiteX3" fmla="*/ 184280 w 7926961"/>
              <a:gd name="connsiteY3" fmla="*/ 9144000 h 9144000"/>
              <a:gd name="connsiteX4" fmla="*/ 1315976 w 7926961"/>
              <a:gd name="connsiteY4" fmla="*/ 716661 h 9144000"/>
              <a:gd name="connsiteX5" fmla="*/ 1675005 w 7926961"/>
              <a:gd name="connsiteY5" fmla="*/ 0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26961" h="9144000">
                <a:moveTo>
                  <a:pt x="1675005" y="0"/>
                </a:moveTo>
                <a:lnTo>
                  <a:pt x="7926961" y="0"/>
                </a:lnTo>
                <a:lnTo>
                  <a:pt x="7926961" y="9144000"/>
                </a:lnTo>
                <a:lnTo>
                  <a:pt x="184280" y="9144000"/>
                </a:lnTo>
                <a:cubicBezTo>
                  <a:pt x="-250569" y="6482842"/>
                  <a:pt x="67567" y="3393821"/>
                  <a:pt x="1315976" y="716661"/>
                </a:cubicBezTo>
                <a:cubicBezTo>
                  <a:pt x="1429642" y="472948"/>
                  <a:pt x="1549530" y="234061"/>
                  <a:pt x="1675005" y="0"/>
                </a:cubicBezTo>
                <a:close/>
              </a:path>
            </a:pathLst>
          </a:custGeom>
        </p:spPr>
        <p:txBody>
          <a:bodyPr wrap="square" bIns="1116000" anchor="ctr">
            <a:noAutofit/>
          </a:bodyPr>
          <a:lstStyle>
            <a:lvl1pPr algn="ctr">
              <a:buNone/>
              <a:defRPr sz="2000" b="0" i="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b="0" i="0">
                <a:latin typeface="Corbel" panose="020B0503020204020204" pitchFamily="34" charset="0"/>
              </a:rPr>
              <a:t>Image here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91B720D-2C77-2449-89C4-7474238D07D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5013" y="7422509"/>
            <a:ext cx="1836327" cy="100079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="" xmlns:a16="http://schemas.microsoft.com/office/drawing/2014/main" id="{9278AA1E-9C81-0B4D-8D95-130CA8EE43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9404" y="755650"/>
            <a:ext cx="7196509" cy="5184502"/>
          </a:xfrm>
        </p:spPr>
        <p:txBody>
          <a:bodyPr lIns="0" tIns="0" rIns="0" bIns="36000" anchor="t"/>
          <a:lstStyle>
            <a:lvl1pPr>
              <a:lnSpc>
                <a:spcPts val="8400"/>
              </a:lnSpc>
              <a:defRPr sz="8000" b="1" i="0" spc="-20" baseline="0">
                <a:solidFill>
                  <a:srgbClr val="FF7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H1 </a:t>
            </a:r>
            <a:r>
              <a:rPr lang="en-US" err="1"/>
              <a:t>Titel</a:t>
            </a:r>
            <a:endParaRPr lang="en-US"/>
          </a:p>
        </p:txBody>
      </p:sp>
      <p:sp>
        <p:nvSpPr>
          <p:cNvPr id="9" name="Текст 10">
            <a:extLst>
              <a:ext uri="{FF2B5EF4-FFF2-40B4-BE49-F238E27FC236}">
                <a16:creationId xmlns="" xmlns:a16="http://schemas.microsoft.com/office/drawing/2014/main" id="{0045F46C-8F21-1348-9564-4F24704DFE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27550" y="7609865"/>
            <a:ext cx="3794125" cy="285237"/>
          </a:xfrm>
        </p:spPr>
        <p:txBody>
          <a:bodyPr lIns="0" tIns="0" rIns="36000" bIns="0" anchor="t"/>
          <a:lstStyle>
            <a:lvl1pPr>
              <a:lnSpc>
                <a:spcPts val="1800"/>
              </a:lnSpc>
              <a:buNone/>
              <a:defRPr sz="18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Text</a:t>
            </a:r>
            <a:endParaRPr lang="ru-RU"/>
          </a:p>
        </p:txBody>
      </p:sp>
      <p:sp>
        <p:nvSpPr>
          <p:cNvPr id="10" name="Текст 10">
            <a:extLst>
              <a:ext uri="{FF2B5EF4-FFF2-40B4-BE49-F238E27FC236}">
                <a16:creationId xmlns="" xmlns:a16="http://schemas.microsoft.com/office/drawing/2014/main" id="{C54C93F7-6C24-1B47-88C7-FCD7A5CBB5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27550" y="7922908"/>
            <a:ext cx="3794125" cy="285237"/>
          </a:xfrm>
        </p:spPr>
        <p:txBody>
          <a:bodyPr lIns="0" tIns="0" rIns="36000" bIns="0" anchor="t"/>
          <a:lstStyle>
            <a:lvl1pPr>
              <a:lnSpc>
                <a:spcPts val="1800"/>
              </a:lnSpc>
              <a:buNone/>
              <a:defRPr sz="1800" b="0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Descriptor</a:t>
            </a:r>
            <a:endParaRPr lang="ru-RU"/>
          </a:p>
        </p:txBody>
      </p:sp>
      <p:sp>
        <p:nvSpPr>
          <p:cNvPr id="13" name="Текст 10">
            <a:extLst>
              <a:ext uri="{FF2B5EF4-FFF2-40B4-BE49-F238E27FC236}">
                <a16:creationId xmlns="" xmlns:a16="http://schemas.microsoft.com/office/drawing/2014/main" id="{1B19D272-8CD6-9340-8EC9-F704CD5462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27550" y="8235951"/>
            <a:ext cx="3794125" cy="285237"/>
          </a:xfrm>
        </p:spPr>
        <p:txBody>
          <a:bodyPr lIns="0" tIns="0" rIns="36000" bIns="0" anchor="t"/>
          <a:lstStyle>
            <a:lvl1pPr>
              <a:lnSpc>
                <a:spcPts val="1800"/>
              </a:lnSpc>
              <a:buNone/>
              <a:defRPr sz="1800" b="0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10 date, 2020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660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9_Custom Layout">
  <p:cSld name="49_Custom Layout">
    <p:bg>
      <p:bgPr>
        <a:solidFill>
          <a:schemeClr val="dk2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2718937" y="2315717"/>
            <a:ext cx="10819665" cy="2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8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41204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7_Custom Layout">
  <p:cSld name="47_Custom Layout">
    <p:bg>
      <p:bgPr>
        <a:solidFill>
          <a:schemeClr val="dk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1625757" y="4763461"/>
            <a:ext cx="13006164" cy="11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58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9pPr>
          </a:lstStyle>
          <a:p>
            <a:endParaRPr/>
          </a:p>
        </p:txBody>
      </p:sp>
      <p:sp>
        <p:nvSpPr>
          <p:cNvPr id="26" name="Google Shape;26;p5"/>
          <p:cNvSpPr txBox="1"/>
          <p:nvPr/>
        </p:nvSpPr>
        <p:spPr>
          <a:xfrm>
            <a:off x="1625757" y="6087764"/>
            <a:ext cx="13006164" cy="7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5967" rIns="0" bIns="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500"/>
              <a:buFont typeface="Arial"/>
              <a:buNone/>
            </a:pPr>
            <a:r>
              <a:rPr lang="en" sz="2000" b="0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27 November 2017</a:t>
            </a:r>
            <a:endParaRPr sz="2000" b="0" i="0" u="none" strike="noStrike" cap="none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14672" y="1024001"/>
            <a:ext cx="3425140" cy="13926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80458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55_Custom Layout">
  <p:cSld name="55_Custom Layout">
    <p:bg>
      <p:bgPr>
        <a:solidFill>
          <a:schemeClr val="dk2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1625757" y="4763461"/>
            <a:ext cx="13006164" cy="11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58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9pPr>
          </a:lstStyle>
          <a:p>
            <a:endParaRPr/>
          </a:p>
        </p:txBody>
      </p:sp>
      <p:pic>
        <p:nvPicPr>
          <p:cNvPr id="30" name="Google Shape;30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95753" y="743364"/>
            <a:ext cx="2047083" cy="1920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48934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0_Custom Layout">
  <p:cSld name="10_Custom Layou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115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4_Custom Layout">
  <p:cSld name="34_Custom Layout">
    <p:bg>
      <p:bgPr>
        <a:solidFill>
          <a:srgbClr val="D8D8D8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20639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7_Custom Layout">
  <p:cSld name="37_Custom Layout">
    <p:bg>
      <p:bgPr>
        <a:solidFill>
          <a:srgbClr val="000000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19787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sldNum" idx="12"/>
          </p:nvPr>
        </p:nvSpPr>
        <p:spPr>
          <a:xfrm>
            <a:off x="314529" y="8558503"/>
            <a:ext cx="684956" cy="3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fld id="{00000000-1234-1234-1234-123412341234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36" name="Google Shape;36;p10"/>
          <p:cNvSpPr>
            <a:spLocks noGrp="1"/>
          </p:cNvSpPr>
          <p:nvPr>
            <p:ph type="pic" idx="2"/>
          </p:nvPr>
        </p:nvSpPr>
        <p:spPr>
          <a:xfrm>
            <a:off x="1" y="0"/>
            <a:ext cx="16257704" cy="914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" name="Google Shape;37;p10"/>
          <p:cNvSpPr txBox="1"/>
          <p:nvPr/>
        </p:nvSpPr>
        <p:spPr>
          <a:xfrm>
            <a:off x="401923" y="8534403"/>
            <a:ext cx="506915" cy="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4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‹nr.›</a:t>
            </a:fld>
            <a:endParaRPr sz="14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35587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_Custom Layout">
  <p:cSld name="27_Custom Layou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sldNum" idx="12"/>
          </p:nvPr>
        </p:nvSpPr>
        <p:spPr>
          <a:xfrm>
            <a:off x="314529" y="8558503"/>
            <a:ext cx="684956" cy="3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fld id="{00000000-1234-1234-1234-123412341234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40" name="Google Shape;40;p11"/>
          <p:cNvSpPr>
            <a:spLocks noGrp="1"/>
          </p:cNvSpPr>
          <p:nvPr>
            <p:ph type="pic" idx="2"/>
          </p:nvPr>
        </p:nvSpPr>
        <p:spPr>
          <a:xfrm>
            <a:off x="1" y="0"/>
            <a:ext cx="16257704" cy="914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2489440" y="6022987"/>
            <a:ext cx="10729644" cy="32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Font typeface="Arial"/>
              <a:buNone/>
              <a:defRPr sz="7333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9pPr>
          </a:lstStyle>
          <a:p>
            <a:endParaRPr/>
          </a:p>
        </p:txBody>
      </p:sp>
      <p:sp>
        <p:nvSpPr>
          <p:cNvPr id="42" name="Google Shape;42;p11"/>
          <p:cNvSpPr txBox="1"/>
          <p:nvPr/>
        </p:nvSpPr>
        <p:spPr>
          <a:xfrm>
            <a:off x="401923" y="8534403"/>
            <a:ext cx="506915" cy="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4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‹nr.›</a:t>
            </a:fld>
            <a:endParaRPr sz="14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69213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 txBox="1">
            <a:spLocks noGrp="1"/>
          </p:cNvSpPr>
          <p:nvPr>
            <p:ph type="sldNum" idx="12"/>
          </p:nvPr>
        </p:nvSpPr>
        <p:spPr>
          <a:xfrm>
            <a:off x="314529" y="8558503"/>
            <a:ext cx="684956" cy="3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fld id="{00000000-1234-1234-1234-123412341234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45" name="Google Shape;45;p12"/>
          <p:cNvSpPr>
            <a:spLocks noGrp="1"/>
          </p:cNvSpPr>
          <p:nvPr>
            <p:ph type="pic" idx="2"/>
          </p:nvPr>
        </p:nvSpPr>
        <p:spPr>
          <a:xfrm>
            <a:off x="1" y="0"/>
            <a:ext cx="16257704" cy="914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cxnSp>
        <p:nvCxnSpPr>
          <p:cNvPr id="46" name="Google Shape;46;p12"/>
          <p:cNvCxnSpPr/>
          <p:nvPr/>
        </p:nvCxnSpPr>
        <p:spPr>
          <a:xfrm>
            <a:off x="1314100" y="0"/>
            <a:ext cx="0" cy="9144000"/>
          </a:xfrm>
          <a:prstGeom prst="straightConnector1">
            <a:avLst/>
          </a:prstGeom>
          <a:noFill/>
          <a:ln w="9525" cap="flat" cmpd="sng">
            <a:solidFill>
              <a:schemeClr val="dk1">
                <a:alpha val="2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7" name="Google Shape;47;p12"/>
          <p:cNvSpPr txBox="1">
            <a:spLocks noGrp="1"/>
          </p:cNvSpPr>
          <p:nvPr>
            <p:ph type="title"/>
          </p:nvPr>
        </p:nvSpPr>
        <p:spPr>
          <a:xfrm>
            <a:off x="2489441" y="1328165"/>
            <a:ext cx="5639284" cy="2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4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9pPr>
          </a:lstStyle>
          <a:p>
            <a:endParaRPr/>
          </a:p>
        </p:txBody>
      </p:sp>
      <p:sp>
        <p:nvSpPr>
          <p:cNvPr id="48" name="Google Shape;48;p12"/>
          <p:cNvSpPr txBox="1"/>
          <p:nvPr/>
        </p:nvSpPr>
        <p:spPr>
          <a:xfrm>
            <a:off x="401923" y="8534403"/>
            <a:ext cx="506915" cy="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4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‹nr.›</a:t>
            </a:fld>
            <a:endParaRPr sz="14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71097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5_Custom Layout">
  <p:cSld name="35_Custom Layou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>
            <a:spLocks noGrp="1"/>
          </p:cNvSpPr>
          <p:nvPr>
            <p:ph type="sldNum" idx="12"/>
          </p:nvPr>
        </p:nvSpPr>
        <p:spPr>
          <a:xfrm>
            <a:off x="314529" y="8558503"/>
            <a:ext cx="684956" cy="3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fld id="{00000000-1234-1234-1234-123412341234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51" name="Google Shape;51;p13"/>
          <p:cNvSpPr>
            <a:spLocks noGrp="1"/>
          </p:cNvSpPr>
          <p:nvPr>
            <p:ph type="pic" idx="2"/>
          </p:nvPr>
        </p:nvSpPr>
        <p:spPr>
          <a:xfrm>
            <a:off x="1" y="0"/>
            <a:ext cx="16257704" cy="914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cxnSp>
        <p:nvCxnSpPr>
          <p:cNvPr id="52" name="Google Shape;52;p13"/>
          <p:cNvCxnSpPr/>
          <p:nvPr/>
        </p:nvCxnSpPr>
        <p:spPr>
          <a:xfrm>
            <a:off x="1314100" y="0"/>
            <a:ext cx="0" cy="9144000"/>
          </a:xfrm>
          <a:prstGeom prst="straightConnector1">
            <a:avLst/>
          </a:prstGeom>
          <a:noFill/>
          <a:ln w="9525" cap="flat" cmpd="sng">
            <a:solidFill>
              <a:schemeClr val="dk1">
                <a:alpha val="2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2489441" y="1328165"/>
            <a:ext cx="5639284" cy="2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9pPr>
          </a:lstStyle>
          <a:p>
            <a:endParaRPr/>
          </a:p>
        </p:txBody>
      </p:sp>
      <p:sp>
        <p:nvSpPr>
          <p:cNvPr id="54" name="Google Shape;54;p13"/>
          <p:cNvSpPr txBox="1"/>
          <p:nvPr/>
        </p:nvSpPr>
        <p:spPr>
          <a:xfrm>
            <a:off x="401923" y="8534403"/>
            <a:ext cx="506915" cy="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4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‹nr.›</a:t>
            </a:fld>
            <a:endParaRPr sz="14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4376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1 Title and Image —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Рисунок 26">
            <a:extLst>
              <a:ext uri="{FF2B5EF4-FFF2-40B4-BE49-F238E27FC236}">
                <a16:creationId xmlns="" xmlns:a16="http://schemas.microsoft.com/office/drawing/2014/main" id="{1EA311D4-944B-2644-8AC4-266612BEE8B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330626" y="0"/>
            <a:ext cx="7926961" cy="9144000"/>
          </a:xfrm>
          <a:custGeom>
            <a:avLst/>
            <a:gdLst>
              <a:gd name="connsiteX0" fmla="*/ 1675005 w 7926961"/>
              <a:gd name="connsiteY0" fmla="*/ 0 h 9144000"/>
              <a:gd name="connsiteX1" fmla="*/ 7926961 w 7926961"/>
              <a:gd name="connsiteY1" fmla="*/ 0 h 9144000"/>
              <a:gd name="connsiteX2" fmla="*/ 7926961 w 7926961"/>
              <a:gd name="connsiteY2" fmla="*/ 9144000 h 9144000"/>
              <a:gd name="connsiteX3" fmla="*/ 184280 w 7926961"/>
              <a:gd name="connsiteY3" fmla="*/ 9144000 h 9144000"/>
              <a:gd name="connsiteX4" fmla="*/ 1315976 w 7926961"/>
              <a:gd name="connsiteY4" fmla="*/ 716661 h 9144000"/>
              <a:gd name="connsiteX5" fmla="*/ 1675005 w 7926961"/>
              <a:gd name="connsiteY5" fmla="*/ 0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26961" h="9144000">
                <a:moveTo>
                  <a:pt x="1675005" y="0"/>
                </a:moveTo>
                <a:lnTo>
                  <a:pt x="7926961" y="0"/>
                </a:lnTo>
                <a:lnTo>
                  <a:pt x="7926961" y="9144000"/>
                </a:lnTo>
                <a:lnTo>
                  <a:pt x="184280" y="9144000"/>
                </a:lnTo>
                <a:cubicBezTo>
                  <a:pt x="-250569" y="6482842"/>
                  <a:pt x="67567" y="3393821"/>
                  <a:pt x="1315976" y="716661"/>
                </a:cubicBezTo>
                <a:cubicBezTo>
                  <a:pt x="1429642" y="472948"/>
                  <a:pt x="1549530" y="234061"/>
                  <a:pt x="1675005" y="0"/>
                </a:cubicBezTo>
                <a:close/>
              </a:path>
            </a:pathLst>
          </a:custGeom>
        </p:spPr>
        <p:txBody>
          <a:bodyPr wrap="square" bIns="1116000" anchor="ctr">
            <a:noAutofit/>
          </a:bodyPr>
          <a:lstStyle>
            <a:lvl1pPr algn="ctr">
              <a:buNone/>
              <a:defRPr sz="2000" b="0" i="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b="0" i="0">
                <a:latin typeface="Corbel" panose="020B0503020204020204" pitchFamily="34" charset="0"/>
              </a:rPr>
              <a:t>Image here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91B720D-2C77-2449-89C4-7474238D07D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5013" y="7422509"/>
            <a:ext cx="1836327" cy="100079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="" xmlns:a16="http://schemas.microsoft.com/office/drawing/2014/main" id="{59023A53-7982-2B4A-B803-5EE8047F6D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9404" y="755650"/>
            <a:ext cx="7196509" cy="5184502"/>
          </a:xfrm>
        </p:spPr>
        <p:txBody>
          <a:bodyPr lIns="0" tIns="0" rIns="0" bIns="36000" anchor="t"/>
          <a:lstStyle>
            <a:lvl1pPr>
              <a:lnSpc>
                <a:spcPts val="8400"/>
              </a:lnSpc>
              <a:defRPr sz="8000" b="1" i="0" spc="-20" baseline="0">
                <a:solidFill>
                  <a:srgbClr val="0CC98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H1 </a:t>
            </a:r>
            <a:r>
              <a:rPr lang="en-US" err="1"/>
              <a:t>Titel</a:t>
            </a:r>
            <a:endParaRPr lang="en-US"/>
          </a:p>
        </p:txBody>
      </p:sp>
      <p:sp>
        <p:nvSpPr>
          <p:cNvPr id="9" name="Текст 10">
            <a:extLst>
              <a:ext uri="{FF2B5EF4-FFF2-40B4-BE49-F238E27FC236}">
                <a16:creationId xmlns="" xmlns:a16="http://schemas.microsoft.com/office/drawing/2014/main" id="{FC67D31A-094D-0F4E-B0FD-CCAE09318F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27550" y="7609865"/>
            <a:ext cx="3794125" cy="285237"/>
          </a:xfrm>
        </p:spPr>
        <p:txBody>
          <a:bodyPr lIns="0" tIns="0" rIns="36000" bIns="0" anchor="t"/>
          <a:lstStyle>
            <a:lvl1pPr>
              <a:lnSpc>
                <a:spcPts val="1800"/>
              </a:lnSpc>
              <a:buNone/>
              <a:defRPr sz="1800" b="1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Text</a:t>
            </a:r>
            <a:endParaRPr lang="ru-RU"/>
          </a:p>
        </p:txBody>
      </p:sp>
      <p:sp>
        <p:nvSpPr>
          <p:cNvPr id="10" name="Текст 10">
            <a:extLst>
              <a:ext uri="{FF2B5EF4-FFF2-40B4-BE49-F238E27FC236}">
                <a16:creationId xmlns="" xmlns:a16="http://schemas.microsoft.com/office/drawing/2014/main" id="{E8E08173-467B-A74C-9DC4-C945E0295D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27550" y="7922908"/>
            <a:ext cx="3794125" cy="285237"/>
          </a:xfrm>
        </p:spPr>
        <p:txBody>
          <a:bodyPr lIns="0" tIns="0" rIns="36000" bIns="0" anchor="t"/>
          <a:lstStyle>
            <a:lvl1pPr>
              <a:lnSpc>
                <a:spcPts val="1800"/>
              </a:lnSpc>
              <a:buNone/>
              <a:defRPr sz="18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Descriptor</a:t>
            </a:r>
            <a:endParaRPr lang="ru-RU"/>
          </a:p>
        </p:txBody>
      </p:sp>
      <p:sp>
        <p:nvSpPr>
          <p:cNvPr id="13" name="Текст 10">
            <a:extLst>
              <a:ext uri="{FF2B5EF4-FFF2-40B4-BE49-F238E27FC236}">
                <a16:creationId xmlns="" xmlns:a16="http://schemas.microsoft.com/office/drawing/2014/main" id="{2471E3D7-717E-7940-8B91-1821AE0078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27550" y="8235951"/>
            <a:ext cx="3794125" cy="285237"/>
          </a:xfrm>
        </p:spPr>
        <p:txBody>
          <a:bodyPr lIns="0" tIns="0" rIns="36000" bIns="0" anchor="t"/>
          <a:lstStyle>
            <a:lvl1pPr>
              <a:lnSpc>
                <a:spcPts val="1800"/>
              </a:lnSpc>
              <a:buNone/>
              <a:defRPr sz="18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10 date, 2020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4425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2_Custom Layout">
  <p:cSld name="52_Custom Layout">
    <p:bg>
      <p:bgPr>
        <a:solidFill>
          <a:srgbClr val="F2F2F2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2088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title"/>
          </p:nvPr>
        </p:nvSpPr>
        <p:spPr>
          <a:xfrm>
            <a:off x="2489440" y="1326579"/>
            <a:ext cx="13006164" cy="19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5867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47387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3_Custom Layout">
  <p:cSld name="53_Custom Layou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/>
          <p:nvPr/>
        </p:nvSpPr>
        <p:spPr>
          <a:xfrm>
            <a:off x="2118" y="2117"/>
            <a:ext cx="2000" cy="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63" name="Google Shape;63;p17"/>
          <p:cNvSpPr txBox="1">
            <a:spLocks noGrp="1"/>
          </p:cNvSpPr>
          <p:nvPr>
            <p:ph type="title"/>
          </p:nvPr>
        </p:nvSpPr>
        <p:spPr>
          <a:xfrm>
            <a:off x="1888360" y="1158957"/>
            <a:ext cx="13006164" cy="9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5867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body" idx="1"/>
          </p:nvPr>
        </p:nvSpPr>
        <p:spPr>
          <a:xfrm>
            <a:off x="1888360" y="2418167"/>
            <a:ext cx="13006164" cy="62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304792" algn="l" rtl="0">
              <a:lnSpc>
                <a:spcPct val="12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304792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304792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304792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304792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65655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4267093" marR="0" lvl="6" indent="-465655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4876678" marR="0" lvl="7" indent="-465655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5486263" marR="0" lvl="8" indent="-465655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51852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0_Custom Layout">
  <p:cSld name="50_Custom Layout">
    <p:bg>
      <p:bgPr>
        <a:solidFill>
          <a:schemeClr val="lt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18"/>
          <p:cNvGrpSpPr/>
          <p:nvPr/>
        </p:nvGrpSpPr>
        <p:grpSpPr>
          <a:xfrm>
            <a:off x="6256104" y="2723495"/>
            <a:ext cx="4998475" cy="5717904"/>
            <a:chOff x="4738977" y="546344"/>
            <a:chExt cx="3748377" cy="5803800"/>
          </a:xfrm>
        </p:grpSpPr>
        <p:cxnSp>
          <p:nvCxnSpPr>
            <p:cNvPr id="67" name="Google Shape;67;p18"/>
            <p:cNvCxnSpPr/>
            <p:nvPr/>
          </p:nvCxnSpPr>
          <p:spPr>
            <a:xfrm rot="10800000">
              <a:off x="4738977" y="546344"/>
              <a:ext cx="0" cy="58038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8" name="Google Shape;68;p18"/>
            <p:cNvCxnSpPr/>
            <p:nvPr/>
          </p:nvCxnSpPr>
          <p:spPr>
            <a:xfrm rot="10800000">
              <a:off x="8487354" y="546344"/>
              <a:ext cx="0" cy="58038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  <p:extLst>
      <p:ext uri="{BB962C8B-B14F-4D97-AF65-F5344CB8AC3E}">
        <p14:creationId xmlns:p14="http://schemas.microsoft.com/office/powerpoint/2010/main" val="26723272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9"/>
          <p:cNvSpPr txBox="1">
            <a:spLocks noGrp="1"/>
          </p:cNvSpPr>
          <p:nvPr>
            <p:ph type="title"/>
          </p:nvPr>
        </p:nvSpPr>
        <p:spPr>
          <a:xfrm>
            <a:off x="2489441" y="3490920"/>
            <a:ext cx="5639284" cy="2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4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86465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0"/>
          <p:cNvSpPr txBox="1">
            <a:spLocks noGrp="1"/>
          </p:cNvSpPr>
          <p:nvPr>
            <p:ph type="title"/>
          </p:nvPr>
        </p:nvSpPr>
        <p:spPr>
          <a:xfrm>
            <a:off x="2489441" y="1146307"/>
            <a:ext cx="5639284" cy="2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4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43918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4_Custom Layout">
  <p:cSld name="44_Custom Layou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1"/>
          <p:cNvSpPr txBox="1">
            <a:spLocks noGrp="1"/>
          </p:cNvSpPr>
          <p:nvPr>
            <p:ph type="title"/>
          </p:nvPr>
        </p:nvSpPr>
        <p:spPr>
          <a:xfrm>
            <a:off x="2489441" y="1328165"/>
            <a:ext cx="5639284" cy="2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4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9pPr>
          </a:lstStyle>
          <a:p>
            <a:endParaRPr/>
          </a:p>
        </p:txBody>
      </p:sp>
      <p:sp>
        <p:nvSpPr>
          <p:cNvPr id="75" name="Google Shape;75;p21"/>
          <p:cNvSpPr>
            <a:spLocks noGrp="1"/>
          </p:cNvSpPr>
          <p:nvPr>
            <p:ph type="pic" idx="2"/>
          </p:nvPr>
        </p:nvSpPr>
        <p:spPr>
          <a:xfrm>
            <a:off x="6204804" y="3053625"/>
            <a:ext cx="2489367" cy="173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6" name="Google Shape;76;p21"/>
          <p:cNvSpPr>
            <a:spLocks noGrp="1"/>
          </p:cNvSpPr>
          <p:nvPr>
            <p:ph type="pic" idx="3"/>
          </p:nvPr>
        </p:nvSpPr>
        <p:spPr>
          <a:xfrm>
            <a:off x="6204804" y="5646804"/>
            <a:ext cx="2489367" cy="173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88682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5_Custom Layout">
  <p:cSld name="45_Custom Layou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2"/>
          <p:cNvSpPr>
            <a:spLocks noGrp="1"/>
          </p:cNvSpPr>
          <p:nvPr>
            <p:ph type="pic" idx="2"/>
          </p:nvPr>
        </p:nvSpPr>
        <p:spPr>
          <a:xfrm>
            <a:off x="6204804" y="6206977"/>
            <a:ext cx="2489367" cy="173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9" name="Google Shape;79;p22"/>
          <p:cNvSpPr>
            <a:spLocks noGrp="1"/>
          </p:cNvSpPr>
          <p:nvPr>
            <p:ph type="pic" idx="3"/>
          </p:nvPr>
        </p:nvSpPr>
        <p:spPr>
          <a:xfrm>
            <a:off x="6204804" y="3876263"/>
            <a:ext cx="2489367" cy="173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0" name="Google Shape;80;p22"/>
          <p:cNvSpPr>
            <a:spLocks noGrp="1"/>
          </p:cNvSpPr>
          <p:nvPr>
            <p:ph type="pic" idx="4"/>
          </p:nvPr>
        </p:nvSpPr>
        <p:spPr>
          <a:xfrm>
            <a:off x="6204804" y="1574800"/>
            <a:ext cx="2489367" cy="173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1" name="Google Shape;81;p22"/>
          <p:cNvSpPr txBox="1"/>
          <p:nvPr/>
        </p:nvSpPr>
        <p:spPr>
          <a:xfrm>
            <a:off x="401923" y="8534403"/>
            <a:ext cx="506915" cy="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‹nr.›</a:t>
            </a:fld>
            <a:endParaRPr sz="146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2"/>
          <p:cNvSpPr txBox="1"/>
          <p:nvPr/>
        </p:nvSpPr>
        <p:spPr>
          <a:xfrm>
            <a:off x="401923" y="8534403"/>
            <a:ext cx="506915" cy="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4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‹nr.›</a:t>
            </a:fld>
            <a:endParaRPr sz="14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60817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6_Custom Layout">
  <p:cSld name="46_Custom Layou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3"/>
          <p:cNvSpPr>
            <a:spLocks noGrp="1"/>
          </p:cNvSpPr>
          <p:nvPr>
            <p:ph type="pic" idx="2"/>
          </p:nvPr>
        </p:nvSpPr>
        <p:spPr>
          <a:xfrm>
            <a:off x="6204804" y="3876263"/>
            <a:ext cx="2489367" cy="173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5" name="Google Shape;85;p23"/>
          <p:cNvSpPr>
            <a:spLocks noGrp="1"/>
          </p:cNvSpPr>
          <p:nvPr>
            <p:ph type="pic" idx="3"/>
          </p:nvPr>
        </p:nvSpPr>
        <p:spPr>
          <a:xfrm>
            <a:off x="6204804" y="1574800"/>
            <a:ext cx="2489367" cy="173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6" name="Google Shape;86;p23"/>
          <p:cNvSpPr txBox="1"/>
          <p:nvPr/>
        </p:nvSpPr>
        <p:spPr>
          <a:xfrm>
            <a:off x="401923" y="8534403"/>
            <a:ext cx="506915" cy="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‹nr.›</a:t>
            </a:fld>
            <a:endParaRPr sz="146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3"/>
          <p:cNvSpPr txBox="1"/>
          <p:nvPr/>
        </p:nvSpPr>
        <p:spPr>
          <a:xfrm>
            <a:off x="401923" y="8534403"/>
            <a:ext cx="506915" cy="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4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‹nr.›</a:t>
            </a:fld>
            <a:endParaRPr sz="14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04486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1_Custom Layout">
  <p:cSld name="11_Custom Layou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4"/>
          <p:cNvSpPr txBox="1">
            <a:spLocks noGrp="1"/>
          </p:cNvSpPr>
          <p:nvPr>
            <p:ph type="title"/>
          </p:nvPr>
        </p:nvSpPr>
        <p:spPr>
          <a:xfrm>
            <a:off x="2489441" y="1328165"/>
            <a:ext cx="5639284" cy="2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4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9pPr>
          </a:lstStyle>
          <a:p>
            <a:endParaRPr/>
          </a:p>
        </p:txBody>
      </p:sp>
      <p:sp>
        <p:nvSpPr>
          <p:cNvPr id="90" name="Google Shape;90;p24"/>
          <p:cNvSpPr txBox="1"/>
          <p:nvPr/>
        </p:nvSpPr>
        <p:spPr>
          <a:xfrm>
            <a:off x="401923" y="8534403"/>
            <a:ext cx="506915" cy="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‹nr.›</a:t>
            </a:fld>
            <a:endParaRPr sz="146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493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2 Title and Image — 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Рисунок 26">
            <a:extLst>
              <a:ext uri="{FF2B5EF4-FFF2-40B4-BE49-F238E27FC236}">
                <a16:creationId xmlns="" xmlns:a16="http://schemas.microsoft.com/office/drawing/2014/main" id="{1EA311D4-944B-2644-8AC4-266612BEE8B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330626" y="0"/>
            <a:ext cx="7926961" cy="9144000"/>
          </a:xfrm>
          <a:custGeom>
            <a:avLst/>
            <a:gdLst>
              <a:gd name="connsiteX0" fmla="*/ 1675005 w 7926961"/>
              <a:gd name="connsiteY0" fmla="*/ 0 h 9144000"/>
              <a:gd name="connsiteX1" fmla="*/ 7926961 w 7926961"/>
              <a:gd name="connsiteY1" fmla="*/ 0 h 9144000"/>
              <a:gd name="connsiteX2" fmla="*/ 7926961 w 7926961"/>
              <a:gd name="connsiteY2" fmla="*/ 9144000 h 9144000"/>
              <a:gd name="connsiteX3" fmla="*/ 184280 w 7926961"/>
              <a:gd name="connsiteY3" fmla="*/ 9144000 h 9144000"/>
              <a:gd name="connsiteX4" fmla="*/ 1315976 w 7926961"/>
              <a:gd name="connsiteY4" fmla="*/ 716661 h 9144000"/>
              <a:gd name="connsiteX5" fmla="*/ 1675005 w 7926961"/>
              <a:gd name="connsiteY5" fmla="*/ 0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26961" h="9144000">
                <a:moveTo>
                  <a:pt x="1675005" y="0"/>
                </a:moveTo>
                <a:lnTo>
                  <a:pt x="7926961" y="0"/>
                </a:lnTo>
                <a:lnTo>
                  <a:pt x="7926961" y="9144000"/>
                </a:lnTo>
                <a:lnTo>
                  <a:pt x="184280" y="9144000"/>
                </a:lnTo>
                <a:cubicBezTo>
                  <a:pt x="-250569" y="6482842"/>
                  <a:pt x="67567" y="3393821"/>
                  <a:pt x="1315976" y="716661"/>
                </a:cubicBezTo>
                <a:cubicBezTo>
                  <a:pt x="1429642" y="472948"/>
                  <a:pt x="1549530" y="234061"/>
                  <a:pt x="1675005" y="0"/>
                </a:cubicBezTo>
                <a:close/>
              </a:path>
            </a:pathLst>
          </a:custGeom>
        </p:spPr>
        <p:txBody>
          <a:bodyPr wrap="square" bIns="1116000" anchor="ctr">
            <a:noAutofit/>
          </a:bodyPr>
          <a:lstStyle>
            <a:lvl1pPr algn="ctr">
              <a:buNone/>
              <a:defRPr sz="2000" b="0" i="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b="0" i="0">
                <a:latin typeface="Corbel" panose="020B0503020204020204" pitchFamily="34" charset="0"/>
              </a:rPr>
              <a:t>Image here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91B720D-2C77-2449-89C4-7474238D07D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5013" y="7422509"/>
            <a:ext cx="1836327" cy="100079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="" xmlns:a16="http://schemas.microsoft.com/office/drawing/2014/main" id="{BB47963A-6EC0-DD4C-A5C2-DEE2D75447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9404" y="755650"/>
            <a:ext cx="7196509" cy="5184502"/>
          </a:xfrm>
        </p:spPr>
        <p:txBody>
          <a:bodyPr lIns="0" tIns="0" rIns="0" bIns="36000" anchor="t"/>
          <a:lstStyle>
            <a:lvl1pPr>
              <a:lnSpc>
                <a:spcPts val="8400"/>
              </a:lnSpc>
              <a:defRPr sz="8000" b="1" i="0" spc="-20" baseline="0">
                <a:solidFill>
                  <a:srgbClr val="FF7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H1 </a:t>
            </a:r>
            <a:r>
              <a:rPr lang="en-US" err="1"/>
              <a:t>Titel</a:t>
            </a:r>
            <a:endParaRPr lang="en-US"/>
          </a:p>
        </p:txBody>
      </p:sp>
      <p:sp>
        <p:nvSpPr>
          <p:cNvPr id="9" name="Текст 10">
            <a:extLst>
              <a:ext uri="{FF2B5EF4-FFF2-40B4-BE49-F238E27FC236}">
                <a16:creationId xmlns="" xmlns:a16="http://schemas.microsoft.com/office/drawing/2014/main" id="{3F8DEC89-40D8-3F4C-8BA6-5EDBE1D9BE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27550" y="7609865"/>
            <a:ext cx="3794125" cy="285237"/>
          </a:xfrm>
        </p:spPr>
        <p:txBody>
          <a:bodyPr lIns="0" tIns="0" rIns="36000" bIns="0" anchor="t"/>
          <a:lstStyle>
            <a:lvl1pPr>
              <a:lnSpc>
                <a:spcPts val="1800"/>
              </a:lnSpc>
              <a:buNone/>
              <a:defRPr sz="1800" b="1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Text</a:t>
            </a:r>
            <a:endParaRPr lang="ru-RU"/>
          </a:p>
        </p:txBody>
      </p:sp>
      <p:sp>
        <p:nvSpPr>
          <p:cNvPr id="10" name="Текст 10">
            <a:extLst>
              <a:ext uri="{FF2B5EF4-FFF2-40B4-BE49-F238E27FC236}">
                <a16:creationId xmlns="" xmlns:a16="http://schemas.microsoft.com/office/drawing/2014/main" id="{521E9A23-F59A-E447-B42C-05C3D9309D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27550" y="7922908"/>
            <a:ext cx="3794125" cy="285237"/>
          </a:xfrm>
        </p:spPr>
        <p:txBody>
          <a:bodyPr lIns="0" tIns="0" rIns="36000" bIns="0" anchor="t"/>
          <a:lstStyle>
            <a:lvl1pPr>
              <a:lnSpc>
                <a:spcPts val="1800"/>
              </a:lnSpc>
              <a:buNone/>
              <a:defRPr sz="18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Descriptor</a:t>
            </a:r>
            <a:endParaRPr lang="ru-RU"/>
          </a:p>
        </p:txBody>
      </p:sp>
      <p:sp>
        <p:nvSpPr>
          <p:cNvPr id="13" name="Текст 10">
            <a:extLst>
              <a:ext uri="{FF2B5EF4-FFF2-40B4-BE49-F238E27FC236}">
                <a16:creationId xmlns="" xmlns:a16="http://schemas.microsoft.com/office/drawing/2014/main" id="{7D3C43BF-D6A9-C14A-9780-94164DEB45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27550" y="8235951"/>
            <a:ext cx="3794125" cy="285237"/>
          </a:xfrm>
        </p:spPr>
        <p:txBody>
          <a:bodyPr lIns="0" tIns="0" rIns="36000" bIns="0" anchor="t"/>
          <a:lstStyle>
            <a:lvl1pPr>
              <a:lnSpc>
                <a:spcPts val="1800"/>
              </a:lnSpc>
              <a:buNone/>
              <a:defRPr sz="18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10 date, 2020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6152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5"/>
          <p:cNvSpPr txBox="1">
            <a:spLocks noGrp="1"/>
          </p:cNvSpPr>
          <p:nvPr>
            <p:ph type="title"/>
          </p:nvPr>
        </p:nvSpPr>
        <p:spPr>
          <a:xfrm>
            <a:off x="2489441" y="1328167"/>
            <a:ext cx="11304576" cy="9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4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9pPr>
          </a:lstStyle>
          <a:p>
            <a:endParaRPr/>
          </a:p>
        </p:txBody>
      </p:sp>
      <p:sp>
        <p:nvSpPr>
          <p:cNvPr id="93" name="Google Shape;93;p25"/>
          <p:cNvSpPr txBox="1"/>
          <p:nvPr/>
        </p:nvSpPr>
        <p:spPr>
          <a:xfrm>
            <a:off x="401923" y="8534403"/>
            <a:ext cx="506915" cy="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‹nr.›</a:t>
            </a:fld>
            <a:endParaRPr sz="146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5"/>
          <p:cNvSpPr txBox="1"/>
          <p:nvPr/>
        </p:nvSpPr>
        <p:spPr>
          <a:xfrm>
            <a:off x="401923" y="8534403"/>
            <a:ext cx="506915" cy="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4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‹nr.›</a:t>
            </a:fld>
            <a:endParaRPr sz="14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35154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6"/>
          <p:cNvSpPr/>
          <p:nvPr/>
        </p:nvSpPr>
        <p:spPr>
          <a:xfrm>
            <a:off x="2118" y="2117"/>
            <a:ext cx="2000" cy="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97" name="Google Shape;97;p26"/>
          <p:cNvSpPr txBox="1">
            <a:spLocks noGrp="1"/>
          </p:cNvSpPr>
          <p:nvPr>
            <p:ph type="title"/>
          </p:nvPr>
        </p:nvSpPr>
        <p:spPr>
          <a:xfrm>
            <a:off x="2489441" y="2366951"/>
            <a:ext cx="5639284" cy="2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4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9pPr>
          </a:lstStyle>
          <a:p>
            <a:endParaRPr/>
          </a:p>
        </p:txBody>
      </p:sp>
      <p:sp>
        <p:nvSpPr>
          <p:cNvPr id="98" name="Google Shape;98;p26"/>
          <p:cNvSpPr>
            <a:spLocks noGrp="1"/>
          </p:cNvSpPr>
          <p:nvPr>
            <p:ph type="pic" idx="2"/>
          </p:nvPr>
        </p:nvSpPr>
        <p:spPr>
          <a:xfrm>
            <a:off x="1" y="5237259"/>
            <a:ext cx="16257704" cy="3906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79990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7"/>
          <p:cNvSpPr>
            <a:spLocks noGrp="1"/>
          </p:cNvSpPr>
          <p:nvPr>
            <p:ph type="pic" idx="2"/>
          </p:nvPr>
        </p:nvSpPr>
        <p:spPr>
          <a:xfrm>
            <a:off x="1320928" y="5412185"/>
            <a:ext cx="4998339" cy="373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01" name="Google Shape;101;p27"/>
          <p:cNvSpPr>
            <a:spLocks noGrp="1"/>
          </p:cNvSpPr>
          <p:nvPr>
            <p:ph type="pic" idx="3"/>
          </p:nvPr>
        </p:nvSpPr>
        <p:spPr>
          <a:xfrm>
            <a:off x="6319247" y="5412185"/>
            <a:ext cx="4998339" cy="373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02" name="Google Shape;102;p27"/>
          <p:cNvSpPr>
            <a:spLocks noGrp="1"/>
          </p:cNvSpPr>
          <p:nvPr>
            <p:ph type="pic" idx="4"/>
          </p:nvPr>
        </p:nvSpPr>
        <p:spPr>
          <a:xfrm>
            <a:off x="11317567" y="5412185"/>
            <a:ext cx="4940325" cy="373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03" name="Google Shape;103;p27"/>
          <p:cNvSpPr txBox="1">
            <a:spLocks noGrp="1"/>
          </p:cNvSpPr>
          <p:nvPr>
            <p:ph type="title"/>
          </p:nvPr>
        </p:nvSpPr>
        <p:spPr>
          <a:xfrm>
            <a:off x="2489441" y="1328165"/>
            <a:ext cx="5639284" cy="2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4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9pPr>
          </a:lstStyle>
          <a:p>
            <a:endParaRPr/>
          </a:p>
        </p:txBody>
      </p:sp>
      <p:sp>
        <p:nvSpPr>
          <p:cNvPr id="104" name="Google Shape;104;p27"/>
          <p:cNvSpPr txBox="1"/>
          <p:nvPr/>
        </p:nvSpPr>
        <p:spPr>
          <a:xfrm>
            <a:off x="401923" y="8534403"/>
            <a:ext cx="506915" cy="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‹nr.›</a:t>
            </a:fld>
            <a:endParaRPr sz="146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7"/>
          <p:cNvSpPr txBox="1"/>
          <p:nvPr/>
        </p:nvSpPr>
        <p:spPr>
          <a:xfrm>
            <a:off x="401923" y="8534403"/>
            <a:ext cx="506915" cy="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4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‹nr.›</a:t>
            </a:fld>
            <a:endParaRPr sz="14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28276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 Layout">
  <p:cSld name="8_Custom Layou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8"/>
          <p:cNvSpPr>
            <a:spLocks noGrp="1"/>
          </p:cNvSpPr>
          <p:nvPr>
            <p:ph type="pic" idx="2"/>
          </p:nvPr>
        </p:nvSpPr>
        <p:spPr>
          <a:xfrm>
            <a:off x="6450899" y="1"/>
            <a:ext cx="4798293" cy="305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08" name="Google Shape;108;p28"/>
          <p:cNvSpPr>
            <a:spLocks noGrp="1"/>
          </p:cNvSpPr>
          <p:nvPr>
            <p:ph type="pic" idx="3"/>
          </p:nvPr>
        </p:nvSpPr>
        <p:spPr>
          <a:xfrm>
            <a:off x="6450899" y="3053303"/>
            <a:ext cx="4798293" cy="305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09" name="Google Shape;109;p28"/>
          <p:cNvSpPr>
            <a:spLocks noGrp="1"/>
          </p:cNvSpPr>
          <p:nvPr>
            <p:ph type="pic" idx="4"/>
          </p:nvPr>
        </p:nvSpPr>
        <p:spPr>
          <a:xfrm>
            <a:off x="6450899" y="6098652"/>
            <a:ext cx="4798293" cy="3045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10" name="Google Shape;110;p28"/>
          <p:cNvSpPr txBox="1">
            <a:spLocks noGrp="1"/>
          </p:cNvSpPr>
          <p:nvPr>
            <p:ph type="title"/>
          </p:nvPr>
        </p:nvSpPr>
        <p:spPr>
          <a:xfrm>
            <a:off x="2489441" y="3490920"/>
            <a:ext cx="5639284" cy="2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4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9pPr>
          </a:lstStyle>
          <a:p>
            <a:endParaRPr/>
          </a:p>
        </p:txBody>
      </p:sp>
      <p:sp>
        <p:nvSpPr>
          <p:cNvPr id="111" name="Google Shape;111;p28"/>
          <p:cNvSpPr txBox="1"/>
          <p:nvPr/>
        </p:nvSpPr>
        <p:spPr>
          <a:xfrm>
            <a:off x="401923" y="8534403"/>
            <a:ext cx="506915" cy="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‹nr.›</a:t>
            </a:fld>
            <a:endParaRPr sz="146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8"/>
          <p:cNvSpPr txBox="1"/>
          <p:nvPr/>
        </p:nvSpPr>
        <p:spPr>
          <a:xfrm>
            <a:off x="401923" y="8534403"/>
            <a:ext cx="506915" cy="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4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‹nr.›</a:t>
            </a:fld>
            <a:endParaRPr sz="14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79950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ustom Layout">
  <p:cSld name="9_Custom Layou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9"/>
          <p:cNvSpPr>
            <a:spLocks noGrp="1"/>
          </p:cNvSpPr>
          <p:nvPr>
            <p:ph type="pic" idx="2"/>
          </p:nvPr>
        </p:nvSpPr>
        <p:spPr>
          <a:xfrm>
            <a:off x="6514514" y="1"/>
            <a:ext cx="4151746" cy="305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15" name="Google Shape;115;p29"/>
          <p:cNvSpPr>
            <a:spLocks noGrp="1"/>
          </p:cNvSpPr>
          <p:nvPr>
            <p:ph type="pic" idx="3"/>
          </p:nvPr>
        </p:nvSpPr>
        <p:spPr>
          <a:xfrm>
            <a:off x="5965378" y="3053303"/>
            <a:ext cx="4151746" cy="305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16" name="Google Shape;116;p29"/>
          <p:cNvSpPr>
            <a:spLocks noGrp="1"/>
          </p:cNvSpPr>
          <p:nvPr>
            <p:ph type="pic" idx="4"/>
          </p:nvPr>
        </p:nvSpPr>
        <p:spPr>
          <a:xfrm>
            <a:off x="6514514" y="6098652"/>
            <a:ext cx="4151746" cy="3045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17" name="Google Shape;117;p29"/>
          <p:cNvSpPr txBox="1">
            <a:spLocks noGrp="1"/>
          </p:cNvSpPr>
          <p:nvPr>
            <p:ph type="title"/>
          </p:nvPr>
        </p:nvSpPr>
        <p:spPr>
          <a:xfrm>
            <a:off x="2489441" y="3490920"/>
            <a:ext cx="5639284" cy="2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4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9pPr>
          </a:lstStyle>
          <a:p>
            <a:endParaRPr/>
          </a:p>
        </p:txBody>
      </p:sp>
      <p:sp>
        <p:nvSpPr>
          <p:cNvPr id="118" name="Google Shape;118;p29"/>
          <p:cNvSpPr txBox="1"/>
          <p:nvPr/>
        </p:nvSpPr>
        <p:spPr>
          <a:xfrm>
            <a:off x="401923" y="8534403"/>
            <a:ext cx="506915" cy="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‹nr.›</a:t>
            </a:fld>
            <a:endParaRPr sz="146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9"/>
          <p:cNvSpPr txBox="1"/>
          <p:nvPr/>
        </p:nvSpPr>
        <p:spPr>
          <a:xfrm>
            <a:off x="401923" y="8534403"/>
            <a:ext cx="506915" cy="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4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‹nr.›</a:t>
            </a:fld>
            <a:endParaRPr sz="14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80837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2_Custom Layout">
  <p:cSld name="12_Custom Layou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0"/>
          <p:cNvSpPr>
            <a:spLocks noGrp="1"/>
          </p:cNvSpPr>
          <p:nvPr>
            <p:ph type="pic" idx="2"/>
          </p:nvPr>
        </p:nvSpPr>
        <p:spPr>
          <a:xfrm>
            <a:off x="12076548" y="0"/>
            <a:ext cx="4181352" cy="914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2" name="Google Shape;122;p30"/>
          <p:cNvSpPr txBox="1">
            <a:spLocks noGrp="1"/>
          </p:cNvSpPr>
          <p:nvPr>
            <p:ph type="title"/>
          </p:nvPr>
        </p:nvSpPr>
        <p:spPr>
          <a:xfrm>
            <a:off x="2489441" y="1328165"/>
            <a:ext cx="5639284" cy="2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4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72095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3_Custom Layout">
  <p:cSld name="13_Custom Layou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1"/>
          <p:cNvSpPr>
            <a:spLocks noGrp="1"/>
          </p:cNvSpPr>
          <p:nvPr>
            <p:ph type="pic" idx="2"/>
          </p:nvPr>
        </p:nvSpPr>
        <p:spPr>
          <a:xfrm>
            <a:off x="0" y="0"/>
            <a:ext cx="4181352" cy="914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5" name="Google Shape;125;p31"/>
          <p:cNvSpPr txBox="1">
            <a:spLocks noGrp="1"/>
          </p:cNvSpPr>
          <p:nvPr>
            <p:ph type="title"/>
          </p:nvPr>
        </p:nvSpPr>
        <p:spPr>
          <a:xfrm>
            <a:off x="6670464" y="1328165"/>
            <a:ext cx="5639284" cy="2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4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43393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2"/>
          <p:cNvSpPr txBox="1">
            <a:spLocks noGrp="1"/>
          </p:cNvSpPr>
          <p:nvPr>
            <p:ph type="title"/>
          </p:nvPr>
        </p:nvSpPr>
        <p:spPr>
          <a:xfrm>
            <a:off x="2489442" y="1349187"/>
            <a:ext cx="5639284" cy="2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4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9pPr>
          </a:lstStyle>
          <a:p>
            <a:endParaRPr/>
          </a:p>
        </p:txBody>
      </p:sp>
      <p:sp>
        <p:nvSpPr>
          <p:cNvPr id="128" name="Google Shape;128;p32"/>
          <p:cNvSpPr>
            <a:spLocks noGrp="1"/>
          </p:cNvSpPr>
          <p:nvPr>
            <p:ph type="pic" idx="2"/>
          </p:nvPr>
        </p:nvSpPr>
        <p:spPr>
          <a:xfrm>
            <a:off x="8128788" y="1574799"/>
            <a:ext cx="7366478" cy="378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9" name="Google Shape;129;p32"/>
          <p:cNvSpPr>
            <a:spLocks noGrp="1"/>
          </p:cNvSpPr>
          <p:nvPr>
            <p:ph type="pic" idx="3"/>
          </p:nvPr>
        </p:nvSpPr>
        <p:spPr>
          <a:xfrm>
            <a:off x="4838563" y="5360608"/>
            <a:ext cx="4124540" cy="261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30" name="Google Shape;130;p32"/>
          <p:cNvSpPr txBox="1"/>
          <p:nvPr/>
        </p:nvSpPr>
        <p:spPr>
          <a:xfrm>
            <a:off x="401923" y="8534403"/>
            <a:ext cx="506915" cy="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‹nr.›</a:t>
            </a:fld>
            <a:endParaRPr sz="146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32"/>
          <p:cNvSpPr txBox="1"/>
          <p:nvPr/>
        </p:nvSpPr>
        <p:spPr>
          <a:xfrm>
            <a:off x="401923" y="8534403"/>
            <a:ext cx="506915" cy="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4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‹nr.›</a:t>
            </a:fld>
            <a:endParaRPr sz="14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47763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3"/>
          <p:cNvSpPr txBox="1">
            <a:spLocks noGrp="1"/>
          </p:cNvSpPr>
          <p:nvPr>
            <p:ph type="title"/>
          </p:nvPr>
        </p:nvSpPr>
        <p:spPr>
          <a:xfrm>
            <a:off x="2489441" y="3333917"/>
            <a:ext cx="5639284" cy="24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5867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9pPr>
          </a:lstStyle>
          <a:p>
            <a:endParaRPr/>
          </a:p>
        </p:txBody>
      </p:sp>
      <p:sp>
        <p:nvSpPr>
          <p:cNvPr id="134" name="Google Shape;134;p33"/>
          <p:cNvSpPr>
            <a:spLocks noGrp="1"/>
          </p:cNvSpPr>
          <p:nvPr>
            <p:ph type="pic" idx="2"/>
          </p:nvPr>
        </p:nvSpPr>
        <p:spPr>
          <a:xfrm>
            <a:off x="13557651" y="0"/>
            <a:ext cx="2699816" cy="414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35" name="Google Shape;135;p33"/>
          <p:cNvSpPr>
            <a:spLocks noGrp="1"/>
          </p:cNvSpPr>
          <p:nvPr>
            <p:ph type="pic" idx="3"/>
          </p:nvPr>
        </p:nvSpPr>
        <p:spPr>
          <a:xfrm>
            <a:off x="10857731" y="0"/>
            <a:ext cx="2699816" cy="759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36" name="Google Shape;136;p33"/>
          <p:cNvSpPr>
            <a:spLocks noGrp="1"/>
          </p:cNvSpPr>
          <p:nvPr>
            <p:ph type="pic" idx="4"/>
          </p:nvPr>
        </p:nvSpPr>
        <p:spPr>
          <a:xfrm>
            <a:off x="8157813" y="0"/>
            <a:ext cx="2699816" cy="661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37" name="Google Shape;137;p33"/>
          <p:cNvSpPr txBox="1"/>
          <p:nvPr/>
        </p:nvSpPr>
        <p:spPr>
          <a:xfrm>
            <a:off x="401923" y="8534403"/>
            <a:ext cx="506915" cy="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‹nr.›</a:t>
            </a:fld>
            <a:endParaRPr sz="146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33"/>
          <p:cNvSpPr txBox="1"/>
          <p:nvPr/>
        </p:nvSpPr>
        <p:spPr>
          <a:xfrm>
            <a:off x="401923" y="8534403"/>
            <a:ext cx="506915" cy="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4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‹nr.›</a:t>
            </a:fld>
            <a:endParaRPr sz="14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43751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>
            <a:spLocks noGrp="1"/>
          </p:cNvSpPr>
          <p:nvPr>
            <p:ph type="pic" idx="2"/>
          </p:nvPr>
        </p:nvSpPr>
        <p:spPr>
          <a:xfrm>
            <a:off x="1320928" y="2602893"/>
            <a:ext cx="2699816" cy="654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41" name="Google Shape;141;p34"/>
          <p:cNvSpPr>
            <a:spLocks noGrp="1"/>
          </p:cNvSpPr>
          <p:nvPr>
            <p:ph type="pic" idx="3"/>
          </p:nvPr>
        </p:nvSpPr>
        <p:spPr>
          <a:xfrm>
            <a:off x="4020845" y="1574801"/>
            <a:ext cx="2699816" cy="756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4"/>
          </p:nvPr>
        </p:nvSpPr>
        <p:spPr>
          <a:xfrm>
            <a:off x="6720764" y="3638249"/>
            <a:ext cx="2699816" cy="550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43" name="Google Shape;143;p34"/>
          <p:cNvSpPr txBox="1">
            <a:spLocks noGrp="1"/>
          </p:cNvSpPr>
          <p:nvPr>
            <p:ph type="title"/>
          </p:nvPr>
        </p:nvSpPr>
        <p:spPr>
          <a:xfrm>
            <a:off x="8128786" y="1328165"/>
            <a:ext cx="5639284" cy="2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4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9pPr>
          </a:lstStyle>
          <a:p>
            <a:endParaRPr/>
          </a:p>
        </p:txBody>
      </p:sp>
      <p:sp>
        <p:nvSpPr>
          <p:cNvPr id="144" name="Google Shape;144;p34"/>
          <p:cNvSpPr txBox="1"/>
          <p:nvPr/>
        </p:nvSpPr>
        <p:spPr>
          <a:xfrm>
            <a:off x="401923" y="8534403"/>
            <a:ext cx="506915" cy="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‹nr.›</a:t>
            </a:fld>
            <a:endParaRPr sz="146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34"/>
          <p:cNvSpPr txBox="1"/>
          <p:nvPr/>
        </p:nvSpPr>
        <p:spPr>
          <a:xfrm>
            <a:off x="401923" y="8534403"/>
            <a:ext cx="506915" cy="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4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‹nr.›</a:t>
            </a:fld>
            <a:endParaRPr sz="14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7803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1 Title and Subtitle — Viole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91B720D-2C77-2449-89C4-7474238D07D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5013" y="7422509"/>
            <a:ext cx="1836327" cy="1000799"/>
          </a:xfrm>
          <a:prstGeom prst="rect">
            <a:avLst/>
          </a:prstGeom>
        </p:spPr>
      </p:pic>
      <p:sp>
        <p:nvSpPr>
          <p:cNvPr id="8" name="Текст 10">
            <a:extLst>
              <a:ext uri="{FF2B5EF4-FFF2-40B4-BE49-F238E27FC236}">
                <a16:creationId xmlns="" xmlns:a16="http://schemas.microsoft.com/office/drawing/2014/main" id="{CECC38DA-B344-E141-B267-457BFDA56E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27550" y="7609865"/>
            <a:ext cx="3794125" cy="285237"/>
          </a:xfrm>
        </p:spPr>
        <p:txBody>
          <a:bodyPr lIns="0" tIns="0" rIns="36000" bIns="0" anchor="t"/>
          <a:lstStyle>
            <a:lvl1pPr>
              <a:lnSpc>
                <a:spcPts val="1800"/>
              </a:lnSpc>
              <a:buNone/>
              <a:defRPr sz="1800" b="1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Text</a:t>
            </a:r>
            <a:endParaRPr lang="ru-RU"/>
          </a:p>
        </p:txBody>
      </p:sp>
      <p:sp>
        <p:nvSpPr>
          <p:cNvPr id="9" name="Текст 10">
            <a:extLst>
              <a:ext uri="{FF2B5EF4-FFF2-40B4-BE49-F238E27FC236}">
                <a16:creationId xmlns="" xmlns:a16="http://schemas.microsoft.com/office/drawing/2014/main" id="{23A88E81-9ACB-3746-9EA6-C194DFC52D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27550" y="7922908"/>
            <a:ext cx="3794125" cy="285237"/>
          </a:xfrm>
        </p:spPr>
        <p:txBody>
          <a:bodyPr lIns="0" tIns="0" rIns="36000" bIns="0" anchor="t"/>
          <a:lstStyle>
            <a:lvl1pPr>
              <a:lnSpc>
                <a:spcPts val="1800"/>
              </a:lnSpc>
              <a:buNone/>
              <a:defRPr sz="18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Descriptor</a:t>
            </a:r>
            <a:endParaRPr lang="ru-RU"/>
          </a:p>
        </p:txBody>
      </p:sp>
      <p:sp>
        <p:nvSpPr>
          <p:cNvPr id="13" name="Текст 10">
            <a:extLst>
              <a:ext uri="{FF2B5EF4-FFF2-40B4-BE49-F238E27FC236}">
                <a16:creationId xmlns="" xmlns:a16="http://schemas.microsoft.com/office/drawing/2014/main" id="{F297FB16-FCD2-1E40-83EB-51167BAE66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27550" y="8235951"/>
            <a:ext cx="3794125" cy="285237"/>
          </a:xfrm>
        </p:spPr>
        <p:txBody>
          <a:bodyPr lIns="0" tIns="0" rIns="36000" bIns="0" anchor="t"/>
          <a:lstStyle>
            <a:lvl1pPr>
              <a:lnSpc>
                <a:spcPts val="1800"/>
              </a:lnSpc>
              <a:buNone/>
              <a:defRPr sz="18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10 date, 2020</a:t>
            </a:r>
            <a:endParaRPr lang="ru-RU"/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83C9D742-BB7C-6C4C-9D88-2CB0914353E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27550" y="755651"/>
            <a:ext cx="10995024" cy="2520950"/>
          </a:xfrm>
        </p:spPr>
        <p:txBody>
          <a:bodyPr lIns="0" tIns="0" rIns="0" bIns="0"/>
          <a:lstStyle>
            <a:lvl1pPr marL="0" indent="0">
              <a:lnSpc>
                <a:spcPts val="8600"/>
              </a:lnSpc>
              <a:buFont typeface="Arial" panose="020B0604020202020204" pitchFamily="34" charset="0"/>
              <a:buNone/>
              <a:tabLst/>
              <a:defRPr sz="8000" b="1">
                <a:solidFill>
                  <a:schemeClr val="accent1"/>
                </a:solidFill>
              </a:defRPr>
            </a:lvl1pPr>
            <a:lvl2pPr marL="0" indent="0">
              <a:lnSpc>
                <a:spcPts val="8600"/>
              </a:lnSpc>
              <a:buFont typeface="Arial" panose="020B0604020202020204" pitchFamily="34" charset="0"/>
              <a:buNone/>
              <a:tabLst/>
              <a:defRPr sz="80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H1 Title</a:t>
            </a:r>
            <a:endParaRPr lang="ru-RU"/>
          </a:p>
        </p:txBody>
      </p:sp>
      <p:sp>
        <p:nvSpPr>
          <p:cNvPr id="10" name="Текст 6">
            <a:extLst>
              <a:ext uri="{FF2B5EF4-FFF2-40B4-BE49-F238E27FC236}">
                <a16:creationId xmlns="" xmlns:a16="http://schemas.microsoft.com/office/drawing/2014/main" id="{97AF1724-F920-234E-A476-DD9EB83DD1E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27550" y="3273220"/>
            <a:ext cx="10995024" cy="2594180"/>
          </a:xfrm>
        </p:spPr>
        <p:txBody>
          <a:bodyPr lIns="0" tIns="0" rIns="0" bIns="0"/>
          <a:lstStyle>
            <a:lvl1pPr marL="0" indent="0">
              <a:lnSpc>
                <a:spcPts val="8600"/>
              </a:lnSpc>
              <a:buFont typeface="Arial" panose="020B0604020202020204" pitchFamily="34" charset="0"/>
              <a:buNone/>
              <a:tabLst/>
              <a:defRPr sz="8000" b="0">
                <a:solidFill>
                  <a:schemeClr val="accent1"/>
                </a:solidFill>
              </a:defRPr>
            </a:lvl1pPr>
            <a:lvl2pPr marL="0" indent="0">
              <a:lnSpc>
                <a:spcPts val="8600"/>
              </a:lnSpc>
              <a:buFont typeface="Arial" panose="020B0604020202020204" pitchFamily="34" charset="0"/>
              <a:buNone/>
              <a:tabLst/>
              <a:defRPr sz="80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H2 Title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2230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Custom Layout">
  <p:cSld name="19_Custom Layou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5"/>
          <p:cNvSpPr>
            <a:spLocks noGrp="1"/>
          </p:cNvSpPr>
          <p:nvPr>
            <p:ph type="pic" idx="2"/>
          </p:nvPr>
        </p:nvSpPr>
        <p:spPr>
          <a:xfrm>
            <a:off x="12076548" y="0"/>
            <a:ext cx="4181352" cy="914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title"/>
          </p:nvPr>
        </p:nvSpPr>
        <p:spPr>
          <a:xfrm>
            <a:off x="2489441" y="3490920"/>
            <a:ext cx="5639284" cy="2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4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9pPr>
          </a:lstStyle>
          <a:p>
            <a:endParaRPr/>
          </a:p>
        </p:txBody>
      </p:sp>
      <p:sp>
        <p:nvSpPr>
          <p:cNvPr id="149" name="Google Shape;149;p35"/>
          <p:cNvSpPr txBox="1"/>
          <p:nvPr/>
        </p:nvSpPr>
        <p:spPr>
          <a:xfrm>
            <a:off x="401923" y="8534403"/>
            <a:ext cx="506915" cy="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‹nr.›</a:t>
            </a:fld>
            <a:endParaRPr sz="146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35"/>
          <p:cNvSpPr txBox="1"/>
          <p:nvPr/>
        </p:nvSpPr>
        <p:spPr>
          <a:xfrm>
            <a:off x="401923" y="8534403"/>
            <a:ext cx="506915" cy="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4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‹nr.›</a:t>
            </a:fld>
            <a:endParaRPr sz="14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22160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Custom Layout">
  <p:cSld name="20_Custom Layou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6"/>
          <p:cNvSpPr txBox="1">
            <a:spLocks noGrp="1"/>
          </p:cNvSpPr>
          <p:nvPr>
            <p:ph type="sldNum" idx="12"/>
          </p:nvPr>
        </p:nvSpPr>
        <p:spPr>
          <a:xfrm>
            <a:off x="314529" y="8558503"/>
            <a:ext cx="684956" cy="3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fld id="{00000000-1234-1234-1234-123412341234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53" name="Google Shape;153;p36"/>
          <p:cNvSpPr>
            <a:spLocks noGrp="1"/>
          </p:cNvSpPr>
          <p:nvPr>
            <p:ph type="pic" idx="2"/>
          </p:nvPr>
        </p:nvSpPr>
        <p:spPr>
          <a:xfrm>
            <a:off x="1" y="0"/>
            <a:ext cx="8128651" cy="914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6942603" y="1320359"/>
            <a:ext cx="8552749" cy="32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Font typeface="Arial"/>
              <a:buNone/>
              <a:defRPr sz="7333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5863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Custom Layout">
  <p:cSld name="21_Custom Layou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7"/>
          <p:cNvSpPr>
            <a:spLocks noGrp="1"/>
          </p:cNvSpPr>
          <p:nvPr>
            <p:ph type="pic" idx="2"/>
          </p:nvPr>
        </p:nvSpPr>
        <p:spPr>
          <a:xfrm>
            <a:off x="6107192" y="0"/>
            <a:ext cx="10150313" cy="914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57" name="Google Shape;157;p37"/>
          <p:cNvSpPr txBox="1">
            <a:spLocks noGrp="1"/>
          </p:cNvSpPr>
          <p:nvPr>
            <p:ph type="title"/>
          </p:nvPr>
        </p:nvSpPr>
        <p:spPr>
          <a:xfrm>
            <a:off x="2489441" y="1320359"/>
            <a:ext cx="8552749" cy="32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Font typeface="Arial"/>
              <a:buNone/>
              <a:defRPr sz="7333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9pPr>
          </a:lstStyle>
          <a:p>
            <a:endParaRPr/>
          </a:p>
        </p:txBody>
      </p:sp>
      <p:sp>
        <p:nvSpPr>
          <p:cNvPr id="158" name="Google Shape;158;p37"/>
          <p:cNvSpPr txBox="1"/>
          <p:nvPr/>
        </p:nvSpPr>
        <p:spPr>
          <a:xfrm>
            <a:off x="401923" y="8534403"/>
            <a:ext cx="506915" cy="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‹nr.›</a:t>
            </a:fld>
            <a:endParaRPr sz="146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37"/>
          <p:cNvSpPr txBox="1"/>
          <p:nvPr/>
        </p:nvSpPr>
        <p:spPr>
          <a:xfrm>
            <a:off x="401923" y="8534403"/>
            <a:ext cx="506915" cy="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4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‹nr.›</a:t>
            </a:fld>
            <a:endParaRPr sz="14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14887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Custom Layout">
  <p:cSld name="22_Custom Layou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8"/>
          <p:cNvSpPr>
            <a:spLocks noGrp="1"/>
          </p:cNvSpPr>
          <p:nvPr>
            <p:ph type="pic" idx="2"/>
          </p:nvPr>
        </p:nvSpPr>
        <p:spPr>
          <a:xfrm>
            <a:off x="2489440" y="0"/>
            <a:ext cx="13768337" cy="457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62" name="Google Shape;162;p38"/>
          <p:cNvSpPr txBox="1">
            <a:spLocks noGrp="1"/>
          </p:cNvSpPr>
          <p:nvPr>
            <p:ph type="title"/>
          </p:nvPr>
        </p:nvSpPr>
        <p:spPr>
          <a:xfrm>
            <a:off x="2489441" y="4953960"/>
            <a:ext cx="5639284" cy="2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4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9pPr>
          </a:lstStyle>
          <a:p>
            <a:endParaRPr/>
          </a:p>
        </p:txBody>
      </p:sp>
      <p:sp>
        <p:nvSpPr>
          <p:cNvPr id="163" name="Google Shape;163;p38"/>
          <p:cNvSpPr txBox="1"/>
          <p:nvPr/>
        </p:nvSpPr>
        <p:spPr>
          <a:xfrm>
            <a:off x="401923" y="8534403"/>
            <a:ext cx="506915" cy="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‹nr.›</a:t>
            </a:fld>
            <a:endParaRPr sz="146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38"/>
          <p:cNvSpPr txBox="1"/>
          <p:nvPr/>
        </p:nvSpPr>
        <p:spPr>
          <a:xfrm>
            <a:off x="401923" y="8534403"/>
            <a:ext cx="506915" cy="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4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‹nr.›</a:t>
            </a:fld>
            <a:endParaRPr sz="14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19913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Custom Layout">
  <p:cSld name="23_Custom Layou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9"/>
          <p:cNvSpPr>
            <a:spLocks noGrp="1"/>
          </p:cNvSpPr>
          <p:nvPr>
            <p:ph type="pic" idx="2"/>
          </p:nvPr>
        </p:nvSpPr>
        <p:spPr>
          <a:xfrm>
            <a:off x="2489440" y="4572000"/>
            <a:ext cx="13768337" cy="457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67" name="Google Shape;167;p39"/>
          <p:cNvSpPr txBox="1">
            <a:spLocks noGrp="1"/>
          </p:cNvSpPr>
          <p:nvPr>
            <p:ph type="title"/>
          </p:nvPr>
        </p:nvSpPr>
        <p:spPr>
          <a:xfrm>
            <a:off x="2489441" y="1328165"/>
            <a:ext cx="5639284" cy="2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4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9pPr>
          </a:lstStyle>
          <a:p>
            <a:endParaRPr/>
          </a:p>
        </p:txBody>
      </p:sp>
      <p:sp>
        <p:nvSpPr>
          <p:cNvPr id="168" name="Google Shape;168;p39"/>
          <p:cNvSpPr txBox="1"/>
          <p:nvPr/>
        </p:nvSpPr>
        <p:spPr>
          <a:xfrm>
            <a:off x="401923" y="8534403"/>
            <a:ext cx="506915" cy="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‹nr.›</a:t>
            </a:fld>
            <a:endParaRPr sz="146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39"/>
          <p:cNvSpPr txBox="1"/>
          <p:nvPr/>
        </p:nvSpPr>
        <p:spPr>
          <a:xfrm>
            <a:off x="401923" y="8534403"/>
            <a:ext cx="506915" cy="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4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‹nr.›</a:t>
            </a:fld>
            <a:endParaRPr sz="14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29753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9_Custom Layout">
  <p:cSld name="39_Custom Layout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0"/>
          <p:cNvSpPr>
            <a:spLocks noGrp="1"/>
          </p:cNvSpPr>
          <p:nvPr>
            <p:ph type="pic" idx="2"/>
          </p:nvPr>
        </p:nvSpPr>
        <p:spPr>
          <a:xfrm>
            <a:off x="2489442" y="4572000"/>
            <a:ext cx="5639284" cy="336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72" name="Google Shape;172;p40"/>
          <p:cNvSpPr>
            <a:spLocks noGrp="1"/>
          </p:cNvSpPr>
          <p:nvPr>
            <p:ph type="pic" idx="3"/>
          </p:nvPr>
        </p:nvSpPr>
        <p:spPr>
          <a:xfrm>
            <a:off x="8653772" y="4572000"/>
            <a:ext cx="5639284" cy="336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73" name="Google Shape;173;p40"/>
          <p:cNvSpPr txBox="1"/>
          <p:nvPr/>
        </p:nvSpPr>
        <p:spPr>
          <a:xfrm>
            <a:off x="401923" y="8534403"/>
            <a:ext cx="506915" cy="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‹nr.›</a:t>
            </a:fld>
            <a:endParaRPr sz="146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40"/>
          <p:cNvSpPr txBox="1"/>
          <p:nvPr/>
        </p:nvSpPr>
        <p:spPr>
          <a:xfrm>
            <a:off x="401923" y="8534403"/>
            <a:ext cx="506915" cy="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4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‹nr.›</a:t>
            </a:fld>
            <a:endParaRPr sz="14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35573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Custom Layout">
  <p:cSld name="24_Custom Layout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1"/>
          <p:cNvSpPr>
            <a:spLocks noGrp="1"/>
          </p:cNvSpPr>
          <p:nvPr>
            <p:ph type="pic" idx="2"/>
          </p:nvPr>
        </p:nvSpPr>
        <p:spPr>
          <a:xfrm>
            <a:off x="2489440" y="3425369"/>
            <a:ext cx="4565441" cy="293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77" name="Google Shape;177;p41"/>
          <p:cNvSpPr>
            <a:spLocks noGrp="1"/>
          </p:cNvSpPr>
          <p:nvPr>
            <p:ph type="pic" idx="3"/>
          </p:nvPr>
        </p:nvSpPr>
        <p:spPr>
          <a:xfrm>
            <a:off x="7090912" y="3425369"/>
            <a:ext cx="4565441" cy="293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78" name="Google Shape;178;p41"/>
          <p:cNvSpPr>
            <a:spLocks noGrp="1"/>
          </p:cNvSpPr>
          <p:nvPr>
            <p:ph type="pic" idx="4"/>
          </p:nvPr>
        </p:nvSpPr>
        <p:spPr>
          <a:xfrm>
            <a:off x="11692386" y="3425369"/>
            <a:ext cx="4565441" cy="293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79" name="Google Shape;179;p41"/>
          <p:cNvSpPr txBox="1">
            <a:spLocks noGrp="1"/>
          </p:cNvSpPr>
          <p:nvPr>
            <p:ph type="title"/>
          </p:nvPr>
        </p:nvSpPr>
        <p:spPr>
          <a:xfrm>
            <a:off x="2489441" y="1328165"/>
            <a:ext cx="5639284" cy="2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4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9pPr>
          </a:lstStyle>
          <a:p>
            <a:endParaRPr/>
          </a:p>
        </p:txBody>
      </p:sp>
      <p:sp>
        <p:nvSpPr>
          <p:cNvPr id="180" name="Google Shape;180;p41"/>
          <p:cNvSpPr txBox="1"/>
          <p:nvPr/>
        </p:nvSpPr>
        <p:spPr>
          <a:xfrm>
            <a:off x="401923" y="8534403"/>
            <a:ext cx="506915" cy="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‹nr.›</a:t>
            </a:fld>
            <a:endParaRPr sz="146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41"/>
          <p:cNvSpPr txBox="1"/>
          <p:nvPr/>
        </p:nvSpPr>
        <p:spPr>
          <a:xfrm>
            <a:off x="401923" y="8534403"/>
            <a:ext cx="506915" cy="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4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‹nr.›</a:t>
            </a:fld>
            <a:endParaRPr sz="14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71847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0_Custom Layout">
  <p:cSld name="40_Custom Layou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>
            <a:spLocks noGrp="1"/>
          </p:cNvSpPr>
          <p:nvPr>
            <p:ph type="pic" idx="2"/>
          </p:nvPr>
        </p:nvSpPr>
        <p:spPr>
          <a:xfrm>
            <a:off x="2489443" y="4005941"/>
            <a:ext cx="3181525" cy="417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84" name="Google Shape;184;p42"/>
          <p:cNvSpPr txBox="1">
            <a:spLocks noGrp="1"/>
          </p:cNvSpPr>
          <p:nvPr>
            <p:ph type="title"/>
          </p:nvPr>
        </p:nvSpPr>
        <p:spPr>
          <a:xfrm>
            <a:off x="2489441" y="1328165"/>
            <a:ext cx="5639284" cy="2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4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9pPr>
          </a:lstStyle>
          <a:p>
            <a:endParaRPr/>
          </a:p>
        </p:txBody>
      </p:sp>
      <p:sp>
        <p:nvSpPr>
          <p:cNvPr id="185" name="Google Shape;185;p42"/>
          <p:cNvSpPr>
            <a:spLocks noGrp="1"/>
          </p:cNvSpPr>
          <p:nvPr>
            <p:ph type="pic" idx="3"/>
          </p:nvPr>
        </p:nvSpPr>
        <p:spPr>
          <a:xfrm>
            <a:off x="5764343" y="4005941"/>
            <a:ext cx="3181525" cy="417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86" name="Google Shape;186;p42"/>
          <p:cNvSpPr>
            <a:spLocks noGrp="1"/>
          </p:cNvSpPr>
          <p:nvPr>
            <p:ph type="pic" idx="4"/>
          </p:nvPr>
        </p:nvSpPr>
        <p:spPr>
          <a:xfrm>
            <a:off x="9039244" y="4005941"/>
            <a:ext cx="3181525" cy="417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87" name="Google Shape;187;p42"/>
          <p:cNvSpPr>
            <a:spLocks noGrp="1"/>
          </p:cNvSpPr>
          <p:nvPr>
            <p:ph type="pic" idx="5"/>
          </p:nvPr>
        </p:nvSpPr>
        <p:spPr>
          <a:xfrm>
            <a:off x="12314144" y="4005941"/>
            <a:ext cx="3181525" cy="417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88" name="Google Shape;188;p42"/>
          <p:cNvSpPr txBox="1"/>
          <p:nvPr/>
        </p:nvSpPr>
        <p:spPr>
          <a:xfrm>
            <a:off x="401923" y="8534403"/>
            <a:ext cx="506915" cy="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‹nr.›</a:t>
            </a:fld>
            <a:endParaRPr sz="146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42"/>
          <p:cNvSpPr txBox="1"/>
          <p:nvPr/>
        </p:nvSpPr>
        <p:spPr>
          <a:xfrm>
            <a:off x="401923" y="8534403"/>
            <a:ext cx="506915" cy="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4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‹nr.›</a:t>
            </a:fld>
            <a:endParaRPr sz="14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21412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Custom Layout">
  <p:cSld name="25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3"/>
          <p:cNvSpPr txBox="1">
            <a:spLocks noGrp="1"/>
          </p:cNvSpPr>
          <p:nvPr>
            <p:ph type="title"/>
          </p:nvPr>
        </p:nvSpPr>
        <p:spPr>
          <a:xfrm>
            <a:off x="2489441" y="3333917"/>
            <a:ext cx="5639284" cy="24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5867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9pPr>
          </a:lstStyle>
          <a:p>
            <a:endParaRPr/>
          </a:p>
        </p:txBody>
      </p:sp>
      <p:sp>
        <p:nvSpPr>
          <p:cNvPr id="192" name="Google Shape;192;p43"/>
          <p:cNvSpPr>
            <a:spLocks noGrp="1"/>
          </p:cNvSpPr>
          <p:nvPr>
            <p:ph type="pic" idx="2"/>
          </p:nvPr>
        </p:nvSpPr>
        <p:spPr>
          <a:xfrm>
            <a:off x="10199690" y="3091541"/>
            <a:ext cx="2961475" cy="296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3" name="Google Shape;193;p43"/>
          <p:cNvSpPr>
            <a:spLocks noGrp="1"/>
          </p:cNvSpPr>
          <p:nvPr>
            <p:ph type="pic" idx="3"/>
          </p:nvPr>
        </p:nvSpPr>
        <p:spPr>
          <a:xfrm>
            <a:off x="13296371" y="3091543"/>
            <a:ext cx="2961475" cy="296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4" name="Google Shape;194;p43"/>
          <p:cNvSpPr>
            <a:spLocks noGrp="1"/>
          </p:cNvSpPr>
          <p:nvPr>
            <p:ph type="pic" idx="4"/>
          </p:nvPr>
        </p:nvSpPr>
        <p:spPr>
          <a:xfrm>
            <a:off x="13296371" y="0"/>
            <a:ext cx="2961475" cy="296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5" name="Google Shape;195;p43"/>
          <p:cNvSpPr>
            <a:spLocks noGrp="1"/>
          </p:cNvSpPr>
          <p:nvPr>
            <p:ph type="pic" idx="5"/>
          </p:nvPr>
        </p:nvSpPr>
        <p:spPr>
          <a:xfrm>
            <a:off x="13296370" y="6183087"/>
            <a:ext cx="2961475" cy="296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6" name="Google Shape;196;p43"/>
          <p:cNvSpPr>
            <a:spLocks noGrp="1"/>
          </p:cNvSpPr>
          <p:nvPr>
            <p:ph type="pic" idx="6"/>
          </p:nvPr>
        </p:nvSpPr>
        <p:spPr>
          <a:xfrm>
            <a:off x="10199690" y="6183087"/>
            <a:ext cx="2961475" cy="296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7" name="Google Shape;197;p43"/>
          <p:cNvSpPr>
            <a:spLocks noGrp="1"/>
          </p:cNvSpPr>
          <p:nvPr>
            <p:ph type="pic" idx="7"/>
          </p:nvPr>
        </p:nvSpPr>
        <p:spPr>
          <a:xfrm>
            <a:off x="7103008" y="3091543"/>
            <a:ext cx="2961475" cy="296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8" name="Google Shape;198;p43"/>
          <p:cNvSpPr txBox="1"/>
          <p:nvPr/>
        </p:nvSpPr>
        <p:spPr>
          <a:xfrm>
            <a:off x="401923" y="8534403"/>
            <a:ext cx="506915" cy="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‹nr.›</a:t>
            </a:fld>
            <a:endParaRPr sz="146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43"/>
          <p:cNvSpPr txBox="1"/>
          <p:nvPr/>
        </p:nvSpPr>
        <p:spPr>
          <a:xfrm>
            <a:off x="401923" y="8534403"/>
            <a:ext cx="506915" cy="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4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‹nr.›</a:t>
            </a:fld>
            <a:endParaRPr sz="14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57446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_Custom Layout">
  <p:cSld name="26_Custom Layout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4"/>
          <p:cNvSpPr>
            <a:spLocks noGrp="1"/>
          </p:cNvSpPr>
          <p:nvPr>
            <p:ph type="pic" idx="2"/>
          </p:nvPr>
        </p:nvSpPr>
        <p:spPr>
          <a:xfrm>
            <a:off x="2489442" y="1574801"/>
            <a:ext cx="2692614" cy="269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02" name="Google Shape;202;p44"/>
          <p:cNvSpPr>
            <a:spLocks noGrp="1"/>
          </p:cNvSpPr>
          <p:nvPr>
            <p:ph type="pic" idx="3"/>
          </p:nvPr>
        </p:nvSpPr>
        <p:spPr>
          <a:xfrm>
            <a:off x="5258310" y="1574801"/>
            <a:ext cx="2692614" cy="269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03" name="Google Shape;203;p44"/>
          <p:cNvSpPr>
            <a:spLocks noGrp="1"/>
          </p:cNvSpPr>
          <p:nvPr>
            <p:ph type="pic" idx="4"/>
          </p:nvPr>
        </p:nvSpPr>
        <p:spPr>
          <a:xfrm>
            <a:off x="8027178" y="1574801"/>
            <a:ext cx="2692614" cy="269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04" name="Google Shape;204;p44"/>
          <p:cNvSpPr>
            <a:spLocks noGrp="1"/>
          </p:cNvSpPr>
          <p:nvPr>
            <p:ph type="pic" idx="5"/>
          </p:nvPr>
        </p:nvSpPr>
        <p:spPr>
          <a:xfrm>
            <a:off x="10796044" y="1574801"/>
            <a:ext cx="2692614" cy="269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05" name="Google Shape;205;p44"/>
          <p:cNvSpPr>
            <a:spLocks noGrp="1"/>
          </p:cNvSpPr>
          <p:nvPr>
            <p:ph type="pic" idx="6"/>
          </p:nvPr>
        </p:nvSpPr>
        <p:spPr>
          <a:xfrm>
            <a:off x="13564911" y="1574801"/>
            <a:ext cx="2692614" cy="269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06" name="Google Shape;206;p44"/>
          <p:cNvSpPr txBox="1">
            <a:spLocks noGrp="1"/>
          </p:cNvSpPr>
          <p:nvPr>
            <p:ph type="title"/>
          </p:nvPr>
        </p:nvSpPr>
        <p:spPr>
          <a:xfrm>
            <a:off x="2489441" y="6204965"/>
            <a:ext cx="5639284" cy="2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4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9pPr>
          </a:lstStyle>
          <a:p>
            <a:endParaRPr/>
          </a:p>
        </p:txBody>
      </p:sp>
      <p:sp>
        <p:nvSpPr>
          <p:cNvPr id="207" name="Google Shape;207;p44"/>
          <p:cNvSpPr txBox="1"/>
          <p:nvPr/>
        </p:nvSpPr>
        <p:spPr>
          <a:xfrm>
            <a:off x="401923" y="8534403"/>
            <a:ext cx="506915" cy="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‹nr.›</a:t>
            </a:fld>
            <a:endParaRPr sz="146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44"/>
          <p:cNvSpPr txBox="1"/>
          <p:nvPr/>
        </p:nvSpPr>
        <p:spPr>
          <a:xfrm>
            <a:off x="401923" y="8534403"/>
            <a:ext cx="506915" cy="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4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‹nr.›</a:t>
            </a:fld>
            <a:endParaRPr sz="14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8174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2 Title and Subtitle —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91B720D-2C77-2449-89C4-7474238D07D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35013" y="7422509"/>
            <a:ext cx="1836327" cy="1000798"/>
          </a:xfrm>
          <a:prstGeom prst="rect">
            <a:avLst/>
          </a:prstGeom>
        </p:spPr>
      </p:pic>
      <p:sp>
        <p:nvSpPr>
          <p:cNvPr id="8" name="Текст 10">
            <a:extLst>
              <a:ext uri="{FF2B5EF4-FFF2-40B4-BE49-F238E27FC236}">
                <a16:creationId xmlns="" xmlns:a16="http://schemas.microsoft.com/office/drawing/2014/main" id="{CECC38DA-B344-E141-B267-457BFDA56E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27550" y="7609865"/>
            <a:ext cx="3794125" cy="285237"/>
          </a:xfrm>
        </p:spPr>
        <p:txBody>
          <a:bodyPr lIns="0" tIns="0" rIns="36000" bIns="0" anchor="t"/>
          <a:lstStyle>
            <a:lvl1pPr>
              <a:lnSpc>
                <a:spcPts val="1800"/>
              </a:lnSpc>
              <a:buNone/>
              <a:defRPr sz="18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Text</a:t>
            </a:r>
            <a:endParaRPr lang="ru-RU"/>
          </a:p>
        </p:txBody>
      </p:sp>
      <p:sp>
        <p:nvSpPr>
          <p:cNvPr id="9" name="Текст 10">
            <a:extLst>
              <a:ext uri="{FF2B5EF4-FFF2-40B4-BE49-F238E27FC236}">
                <a16:creationId xmlns="" xmlns:a16="http://schemas.microsoft.com/office/drawing/2014/main" id="{23A88E81-9ACB-3746-9EA6-C194DFC52D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27550" y="7922908"/>
            <a:ext cx="3794125" cy="285237"/>
          </a:xfrm>
        </p:spPr>
        <p:txBody>
          <a:bodyPr lIns="0" tIns="0" rIns="36000" bIns="0" anchor="t"/>
          <a:lstStyle>
            <a:lvl1pPr>
              <a:lnSpc>
                <a:spcPts val="1800"/>
              </a:lnSpc>
              <a:buNone/>
              <a:defRPr sz="1800" b="0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Descriptor</a:t>
            </a:r>
            <a:endParaRPr lang="ru-RU"/>
          </a:p>
        </p:txBody>
      </p:sp>
      <p:sp>
        <p:nvSpPr>
          <p:cNvPr id="13" name="Текст 10">
            <a:extLst>
              <a:ext uri="{FF2B5EF4-FFF2-40B4-BE49-F238E27FC236}">
                <a16:creationId xmlns="" xmlns:a16="http://schemas.microsoft.com/office/drawing/2014/main" id="{F297FB16-FCD2-1E40-83EB-51167BAE66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27550" y="8235951"/>
            <a:ext cx="3794125" cy="285237"/>
          </a:xfrm>
        </p:spPr>
        <p:txBody>
          <a:bodyPr lIns="0" tIns="0" rIns="36000" bIns="0" anchor="t"/>
          <a:lstStyle>
            <a:lvl1pPr>
              <a:lnSpc>
                <a:spcPts val="1800"/>
              </a:lnSpc>
              <a:buNone/>
              <a:defRPr sz="1800" b="0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10 date, 2020</a:t>
            </a:r>
            <a:endParaRPr lang="ru-RU"/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765237F9-21F1-7941-9A9A-46757432E3D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27550" y="755651"/>
            <a:ext cx="10995024" cy="2520950"/>
          </a:xfrm>
        </p:spPr>
        <p:txBody>
          <a:bodyPr lIns="0" tIns="0" rIns="0" bIns="0"/>
          <a:lstStyle>
            <a:lvl1pPr marL="0" indent="0">
              <a:lnSpc>
                <a:spcPts val="8600"/>
              </a:lnSpc>
              <a:buFont typeface="Arial" panose="020B0604020202020204" pitchFamily="34" charset="0"/>
              <a:buNone/>
              <a:tabLst/>
              <a:defRPr sz="8000" b="1">
                <a:solidFill>
                  <a:schemeClr val="accent4"/>
                </a:solidFill>
              </a:defRPr>
            </a:lvl1pPr>
            <a:lvl2pPr marL="0" indent="0">
              <a:lnSpc>
                <a:spcPts val="8600"/>
              </a:lnSpc>
              <a:buFont typeface="Arial" panose="020B0604020202020204" pitchFamily="34" charset="0"/>
              <a:buNone/>
              <a:tabLst/>
              <a:defRPr sz="80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H1 Title</a:t>
            </a:r>
            <a:endParaRPr lang="ru-RU"/>
          </a:p>
        </p:txBody>
      </p:sp>
      <p:sp>
        <p:nvSpPr>
          <p:cNvPr id="10" name="Текст 6">
            <a:extLst>
              <a:ext uri="{FF2B5EF4-FFF2-40B4-BE49-F238E27FC236}">
                <a16:creationId xmlns="" xmlns:a16="http://schemas.microsoft.com/office/drawing/2014/main" id="{AE51EAE6-C893-4247-8F75-447F0190D7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27550" y="3273220"/>
            <a:ext cx="10995024" cy="2594180"/>
          </a:xfrm>
        </p:spPr>
        <p:txBody>
          <a:bodyPr lIns="0" tIns="0" rIns="0" bIns="0"/>
          <a:lstStyle>
            <a:lvl1pPr marL="0" indent="0">
              <a:lnSpc>
                <a:spcPts val="8600"/>
              </a:lnSpc>
              <a:buFont typeface="Arial" panose="020B0604020202020204" pitchFamily="34" charset="0"/>
              <a:buNone/>
              <a:tabLst/>
              <a:defRPr sz="8000" b="0">
                <a:solidFill>
                  <a:schemeClr val="accent4"/>
                </a:solidFill>
              </a:defRPr>
            </a:lvl1pPr>
            <a:lvl2pPr marL="0" indent="0">
              <a:lnSpc>
                <a:spcPts val="8600"/>
              </a:lnSpc>
              <a:buFont typeface="Arial" panose="020B0604020202020204" pitchFamily="34" charset="0"/>
              <a:buNone/>
              <a:tabLst/>
              <a:defRPr sz="80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H2 Title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5136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_Custom Layout">
  <p:cSld name="28_Custom Layout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5"/>
          <p:cNvSpPr>
            <a:spLocks noGrp="1"/>
          </p:cNvSpPr>
          <p:nvPr>
            <p:ph type="pic" idx="2"/>
          </p:nvPr>
        </p:nvSpPr>
        <p:spPr>
          <a:xfrm>
            <a:off x="2489442" y="3495525"/>
            <a:ext cx="2851849" cy="2851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11" name="Google Shape;211;p45"/>
          <p:cNvSpPr>
            <a:spLocks noGrp="1"/>
          </p:cNvSpPr>
          <p:nvPr>
            <p:ph type="pic" idx="3"/>
          </p:nvPr>
        </p:nvSpPr>
        <p:spPr>
          <a:xfrm>
            <a:off x="6521174" y="3495525"/>
            <a:ext cx="2851849" cy="2851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12" name="Google Shape;212;p45"/>
          <p:cNvSpPr>
            <a:spLocks noGrp="1"/>
          </p:cNvSpPr>
          <p:nvPr>
            <p:ph type="pic" idx="4"/>
          </p:nvPr>
        </p:nvSpPr>
        <p:spPr>
          <a:xfrm>
            <a:off x="10552906" y="3495525"/>
            <a:ext cx="2851849" cy="2851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13" name="Google Shape;213;p45"/>
          <p:cNvSpPr txBox="1">
            <a:spLocks noGrp="1"/>
          </p:cNvSpPr>
          <p:nvPr>
            <p:ph type="title"/>
          </p:nvPr>
        </p:nvSpPr>
        <p:spPr>
          <a:xfrm>
            <a:off x="2489441" y="1333367"/>
            <a:ext cx="5639284" cy="2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4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9pPr>
          </a:lstStyle>
          <a:p>
            <a:endParaRPr/>
          </a:p>
        </p:txBody>
      </p:sp>
      <p:sp>
        <p:nvSpPr>
          <p:cNvPr id="214" name="Google Shape;214;p45"/>
          <p:cNvSpPr txBox="1"/>
          <p:nvPr/>
        </p:nvSpPr>
        <p:spPr>
          <a:xfrm>
            <a:off x="401923" y="8534403"/>
            <a:ext cx="506915" cy="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‹nr.›</a:t>
            </a:fld>
            <a:endParaRPr sz="146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45"/>
          <p:cNvSpPr txBox="1"/>
          <p:nvPr/>
        </p:nvSpPr>
        <p:spPr>
          <a:xfrm>
            <a:off x="401923" y="8534403"/>
            <a:ext cx="506915" cy="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4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‹nr.›</a:t>
            </a:fld>
            <a:endParaRPr sz="14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01841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9_Custom Layout">
  <p:cSld name="29_Custom Layout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6"/>
          <p:cNvSpPr txBox="1">
            <a:spLocks noGrp="1"/>
          </p:cNvSpPr>
          <p:nvPr>
            <p:ph type="sldNum" idx="12"/>
          </p:nvPr>
        </p:nvSpPr>
        <p:spPr>
          <a:xfrm>
            <a:off x="314529" y="8558503"/>
            <a:ext cx="684956" cy="3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fld id="{00000000-1234-1234-1234-123412341234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18" name="Google Shape;218;p46"/>
          <p:cNvSpPr>
            <a:spLocks noGrp="1"/>
          </p:cNvSpPr>
          <p:nvPr>
            <p:ph type="pic" idx="2"/>
          </p:nvPr>
        </p:nvSpPr>
        <p:spPr>
          <a:xfrm>
            <a:off x="0" y="1"/>
            <a:ext cx="4015715" cy="914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19" name="Google Shape;219;p46"/>
          <p:cNvSpPr>
            <a:spLocks noGrp="1"/>
          </p:cNvSpPr>
          <p:nvPr>
            <p:ph type="pic" idx="3"/>
          </p:nvPr>
        </p:nvSpPr>
        <p:spPr>
          <a:xfrm>
            <a:off x="4080520" y="1"/>
            <a:ext cx="4015715" cy="914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20" name="Google Shape;220;p46"/>
          <p:cNvSpPr>
            <a:spLocks noGrp="1"/>
          </p:cNvSpPr>
          <p:nvPr>
            <p:ph type="pic" idx="4"/>
          </p:nvPr>
        </p:nvSpPr>
        <p:spPr>
          <a:xfrm>
            <a:off x="8161042" y="1"/>
            <a:ext cx="4015715" cy="914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21" name="Google Shape;221;p46"/>
          <p:cNvSpPr>
            <a:spLocks noGrp="1"/>
          </p:cNvSpPr>
          <p:nvPr>
            <p:ph type="pic" idx="5"/>
          </p:nvPr>
        </p:nvSpPr>
        <p:spPr>
          <a:xfrm>
            <a:off x="12241564" y="1"/>
            <a:ext cx="4015715" cy="914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80614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_Custom Layout">
  <p:cSld name="30_Custom Layou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7"/>
          <p:cNvSpPr>
            <a:spLocks noGrp="1"/>
          </p:cNvSpPr>
          <p:nvPr>
            <p:ph type="pic" idx="2"/>
          </p:nvPr>
        </p:nvSpPr>
        <p:spPr>
          <a:xfrm>
            <a:off x="1320928" y="1574800"/>
            <a:ext cx="9769026" cy="756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24" name="Google Shape;224;p47"/>
          <p:cNvSpPr txBox="1"/>
          <p:nvPr/>
        </p:nvSpPr>
        <p:spPr>
          <a:xfrm>
            <a:off x="401923" y="8534403"/>
            <a:ext cx="506915" cy="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‹nr.›</a:t>
            </a:fld>
            <a:endParaRPr sz="146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47"/>
          <p:cNvSpPr txBox="1"/>
          <p:nvPr/>
        </p:nvSpPr>
        <p:spPr>
          <a:xfrm>
            <a:off x="401923" y="8534403"/>
            <a:ext cx="506915" cy="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4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‹nr.›</a:t>
            </a:fld>
            <a:endParaRPr sz="14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529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_Custom Layout">
  <p:cSld name="31_Custom Layout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8"/>
          <p:cNvSpPr txBox="1">
            <a:spLocks noGrp="1"/>
          </p:cNvSpPr>
          <p:nvPr>
            <p:ph type="sldNum" idx="12"/>
          </p:nvPr>
        </p:nvSpPr>
        <p:spPr>
          <a:xfrm>
            <a:off x="314529" y="8558503"/>
            <a:ext cx="684956" cy="3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fld id="{00000000-1234-1234-1234-123412341234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28" name="Google Shape;228;p48"/>
          <p:cNvSpPr>
            <a:spLocks noGrp="1"/>
          </p:cNvSpPr>
          <p:nvPr>
            <p:ph type="pic" idx="2"/>
          </p:nvPr>
        </p:nvSpPr>
        <p:spPr>
          <a:xfrm>
            <a:off x="0" y="0"/>
            <a:ext cx="5815325" cy="914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29" name="Google Shape;229;p48"/>
          <p:cNvSpPr/>
          <p:nvPr/>
        </p:nvSpPr>
        <p:spPr>
          <a:xfrm>
            <a:off x="5815953" y="-1"/>
            <a:ext cx="2971077" cy="9153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2533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0" name="Google Shape;230;p48"/>
          <p:cNvSpPr txBox="1">
            <a:spLocks noGrp="1"/>
          </p:cNvSpPr>
          <p:nvPr>
            <p:ph type="title"/>
          </p:nvPr>
        </p:nvSpPr>
        <p:spPr>
          <a:xfrm>
            <a:off x="9856152" y="1333367"/>
            <a:ext cx="5639284" cy="2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4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33252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_Custom Layout">
  <p:cSld name="32_Custom Layout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9"/>
          <p:cNvSpPr>
            <a:spLocks noGrp="1"/>
          </p:cNvSpPr>
          <p:nvPr>
            <p:ph type="pic" idx="2"/>
          </p:nvPr>
        </p:nvSpPr>
        <p:spPr>
          <a:xfrm>
            <a:off x="1320928" y="0"/>
            <a:ext cx="6807552" cy="914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33" name="Google Shape;233;p49"/>
          <p:cNvSpPr txBox="1">
            <a:spLocks noGrp="1"/>
          </p:cNvSpPr>
          <p:nvPr>
            <p:ph type="title"/>
          </p:nvPr>
        </p:nvSpPr>
        <p:spPr>
          <a:xfrm>
            <a:off x="8709413" y="1333367"/>
            <a:ext cx="6786346" cy="2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4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9pPr>
          </a:lstStyle>
          <a:p>
            <a:endParaRPr/>
          </a:p>
        </p:txBody>
      </p:sp>
      <p:sp>
        <p:nvSpPr>
          <p:cNvPr id="234" name="Google Shape;234;p49"/>
          <p:cNvSpPr txBox="1"/>
          <p:nvPr/>
        </p:nvSpPr>
        <p:spPr>
          <a:xfrm>
            <a:off x="401923" y="8534403"/>
            <a:ext cx="506915" cy="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‹nr.›</a:t>
            </a:fld>
            <a:endParaRPr sz="146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49"/>
          <p:cNvSpPr txBox="1"/>
          <p:nvPr/>
        </p:nvSpPr>
        <p:spPr>
          <a:xfrm>
            <a:off x="401923" y="8534403"/>
            <a:ext cx="506915" cy="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4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‹nr.›</a:t>
            </a:fld>
            <a:endParaRPr sz="14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45426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3_Custom Layout">
  <p:cSld name="43_Custom Layout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50"/>
          <p:cNvSpPr>
            <a:spLocks noGrp="1"/>
          </p:cNvSpPr>
          <p:nvPr>
            <p:ph type="pic" idx="2"/>
          </p:nvPr>
        </p:nvSpPr>
        <p:spPr>
          <a:xfrm>
            <a:off x="1320928" y="0"/>
            <a:ext cx="4107736" cy="914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38" name="Google Shape;238;p50"/>
          <p:cNvSpPr txBox="1"/>
          <p:nvPr/>
        </p:nvSpPr>
        <p:spPr>
          <a:xfrm>
            <a:off x="401923" y="8534403"/>
            <a:ext cx="506915" cy="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‹nr.›</a:t>
            </a:fld>
            <a:endParaRPr sz="146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50"/>
          <p:cNvSpPr txBox="1"/>
          <p:nvPr/>
        </p:nvSpPr>
        <p:spPr>
          <a:xfrm>
            <a:off x="401923" y="8534403"/>
            <a:ext cx="506915" cy="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4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‹nr.›</a:t>
            </a:fld>
            <a:endParaRPr sz="14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6527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3_Custom Layout">
  <p:cSld name="33_Custom Layout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51"/>
          <p:cNvSpPr>
            <a:spLocks noGrp="1"/>
          </p:cNvSpPr>
          <p:nvPr>
            <p:ph type="pic" idx="2"/>
          </p:nvPr>
        </p:nvSpPr>
        <p:spPr>
          <a:xfrm>
            <a:off x="9449713" y="0"/>
            <a:ext cx="6807552" cy="914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42" name="Google Shape;242;p51"/>
          <p:cNvSpPr txBox="1">
            <a:spLocks noGrp="1"/>
          </p:cNvSpPr>
          <p:nvPr>
            <p:ph type="title"/>
          </p:nvPr>
        </p:nvSpPr>
        <p:spPr>
          <a:xfrm>
            <a:off x="2489441" y="1333367"/>
            <a:ext cx="5639284" cy="2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4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9pPr>
          </a:lstStyle>
          <a:p>
            <a:endParaRPr/>
          </a:p>
        </p:txBody>
      </p:sp>
      <p:sp>
        <p:nvSpPr>
          <p:cNvPr id="243" name="Google Shape;243;p51"/>
          <p:cNvSpPr txBox="1"/>
          <p:nvPr/>
        </p:nvSpPr>
        <p:spPr>
          <a:xfrm>
            <a:off x="401923" y="8534403"/>
            <a:ext cx="506915" cy="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‹nr.›</a:t>
            </a:fld>
            <a:endParaRPr sz="146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51"/>
          <p:cNvSpPr txBox="1"/>
          <p:nvPr/>
        </p:nvSpPr>
        <p:spPr>
          <a:xfrm>
            <a:off x="401923" y="8534403"/>
            <a:ext cx="506915" cy="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4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‹nr.›</a:t>
            </a:fld>
            <a:endParaRPr sz="14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9375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6_Custom Layout">
  <p:cSld name="36_Custom Layout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52"/>
          <p:cNvSpPr>
            <a:spLocks noGrp="1"/>
          </p:cNvSpPr>
          <p:nvPr>
            <p:ph type="pic" idx="2"/>
          </p:nvPr>
        </p:nvSpPr>
        <p:spPr>
          <a:xfrm>
            <a:off x="9449713" y="0"/>
            <a:ext cx="6807552" cy="914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47" name="Google Shape;247;p52"/>
          <p:cNvSpPr txBox="1">
            <a:spLocks noGrp="1"/>
          </p:cNvSpPr>
          <p:nvPr>
            <p:ph type="title"/>
          </p:nvPr>
        </p:nvSpPr>
        <p:spPr>
          <a:xfrm>
            <a:off x="2489441" y="3490920"/>
            <a:ext cx="5639284" cy="2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4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9pPr>
          </a:lstStyle>
          <a:p>
            <a:endParaRPr/>
          </a:p>
        </p:txBody>
      </p:sp>
      <p:sp>
        <p:nvSpPr>
          <p:cNvPr id="248" name="Google Shape;248;p52"/>
          <p:cNvSpPr txBox="1"/>
          <p:nvPr/>
        </p:nvSpPr>
        <p:spPr>
          <a:xfrm>
            <a:off x="401923" y="8534403"/>
            <a:ext cx="506915" cy="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‹nr.›</a:t>
            </a:fld>
            <a:endParaRPr sz="146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52"/>
          <p:cNvSpPr txBox="1"/>
          <p:nvPr/>
        </p:nvSpPr>
        <p:spPr>
          <a:xfrm>
            <a:off x="401923" y="8534403"/>
            <a:ext cx="506915" cy="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4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‹nr.›</a:t>
            </a:fld>
            <a:endParaRPr sz="14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729966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8_Custom Layout">
  <p:cSld name="38_Custom Layout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53"/>
          <p:cNvSpPr txBox="1">
            <a:spLocks noGrp="1"/>
          </p:cNvSpPr>
          <p:nvPr>
            <p:ph type="title"/>
          </p:nvPr>
        </p:nvSpPr>
        <p:spPr>
          <a:xfrm>
            <a:off x="2489441" y="1333367"/>
            <a:ext cx="5639284" cy="2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4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9pPr>
          </a:lstStyle>
          <a:p>
            <a:endParaRPr/>
          </a:p>
        </p:txBody>
      </p:sp>
      <p:sp>
        <p:nvSpPr>
          <p:cNvPr id="252" name="Google Shape;252;p53"/>
          <p:cNvSpPr>
            <a:spLocks noGrp="1"/>
          </p:cNvSpPr>
          <p:nvPr>
            <p:ph type="pic" idx="2"/>
          </p:nvPr>
        </p:nvSpPr>
        <p:spPr>
          <a:xfrm>
            <a:off x="1337863" y="4470400"/>
            <a:ext cx="14919799" cy="467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53" name="Google Shape;253;p53"/>
          <p:cNvSpPr txBox="1"/>
          <p:nvPr/>
        </p:nvSpPr>
        <p:spPr>
          <a:xfrm>
            <a:off x="401923" y="8534403"/>
            <a:ext cx="506915" cy="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4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‹nr.›</a:t>
            </a:fld>
            <a:endParaRPr sz="14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21952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1_Custom Layout">
  <p:cSld name="41_Custom Layout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54"/>
          <p:cNvSpPr txBox="1">
            <a:spLocks noGrp="1"/>
          </p:cNvSpPr>
          <p:nvPr>
            <p:ph type="title"/>
          </p:nvPr>
        </p:nvSpPr>
        <p:spPr>
          <a:xfrm>
            <a:off x="2489441" y="1333367"/>
            <a:ext cx="5639284" cy="2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4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9pPr>
          </a:lstStyle>
          <a:p>
            <a:endParaRPr/>
          </a:p>
        </p:txBody>
      </p:sp>
      <p:sp>
        <p:nvSpPr>
          <p:cNvPr id="256" name="Google Shape;256;p54"/>
          <p:cNvSpPr>
            <a:spLocks noGrp="1"/>
          </p:cNvSpPr>
          <p:nvPr>
            <p:ph type="pic" idx="2"/>
          </p:nvPr>
        </p:nvSpPr>
        <p:spPr>
          <a:xfrm>
            <a:off x="2489442" y="3693888"/>
            <a:ext cx="2692614" cy="269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57" name="Google Shape;257;p54"/>
          <p:cNvSpPr>
            <a:spLocks noGrp="1"/>
          </p:cNvSpPr>
          <p:nvPr>
            <p:ph type="pic" idx="3"/>
          </p:nvPr>
        </p:nvSpPr>
        <p:spPr>
          <a:xfrm>
            <a:off x="5258310" y="3693888"/>
            <a:ext cx="2692614" cy="269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58" name="Google Shape;258;p54"/>
          <p:cNvSpPr>
            <a:spLocks noGrp="1"/>
          </p:cNvSpPr>
          <p:nvPr>
            <p:ph type="pic" idx="4"/>
          </p:nvPr>
        </p:nvSpPr>
        <p:spPr>
          <a:xfrm>
            <a:off x="8027178" y="3693888"/>
            <a:ext cx="2692614" cy="269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59" name="Google Shape;259;p54"/>
          <p:cNvSpPr>
            <a:spLocks noGrp="1"/>
          </p:cNvSpPr>
          <p:nvPr>
            <p:ph type="pic" idx="5"/>
          </p:nvPr>
        </p:nvSpPr>
        <p:spPr>
          <a:xfrm>
            <a:off x="10796044" y="3693888"/>
            <a:ext cx="2692614" cy="269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60" name="Google Shape;260;p54"/>
          <p:cNvSpPr>
            <a:spLocks noGrp="1"/>
          </p:cNvSpPr>
          <p:nvPr>
            <p:ph type="pic" idx="6"/>
          </p:nvPr>
        </p:nvSpPr>
        <p:spPr>
          <a:xfrm>
            <a:off x="13564911" y="3693888"/>
            <a:ext cx="2692614" cy="269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61" name="Google Shape;261;p54"/>
          <p:cNvSpPr>
            <a:spLocks noGrp="1"/>
          </p:cNvSpPr>
          <p:nvPr>
            <p:ph type="pic" idx="7"/>
          </p:nvPr>
        </p:nvSpPr>
        <p:spPr>
          <a:xfrm>
            <a:off x="2489442" y="6451600"/>
            <a:ext cx="2692614" cy="269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62" name="Google Shape;262;p54"/>
          <p:cNvSpPr>
            <a:spLocks noGrp="1"/>
          </p:cNvSpPr>
          <p:nvPr>
            <p:ph type="pic" idx="8"/>
          </p:nvPr>
        </p:nvSpPr>
        <p:spPr>
          <a:xfrm>
            <a:off x="5258310" y="6451600"/>
            <a:ext cx="2692614" cy="269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63" name="Google Shape;263;p54"/>
          <p:cNvSpPr>
            <a:spLocks noGrp="1"/>
          </p:cNvSpPr>
          <p:nvPr>
            <p:ph type="pic" idx="9"/>
          </p:nvPr>
        </p:nvSpPr>
        <p:spPr>
          <a:xfrm>
            <a:off x="8027178" y="6451600"/>
            <a:ext cx="2692614" cy="269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64" name="Google Shape;264;p54"/>
          <p:cNvSpPr>
            <a:spLocks noGrp="1"/>
          </p:cNvSpPr>
          <p:nvPr>
            <p:ph type="pic" idx="13"/>
          </p:nvPr>
        </p:nvSpPr>
        <p:spPr>
          <a:xfrm>
            <a:off x="10796044" y="6451600"/>
            <a:ext cx="2692614" cy="269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65" name="Google Shape;265;p54"/>
          <p:cNvSpPr>
            <a:spLocks noGrp="1"/>
          </p:cNvSpPr>
          <p:nvPr>
            <p:ph type="pic" idx="14"/>
          </p:nvPr>
        </p:nvSpPr>
        <p:spPr>
          <a:xfrm>
            <a:off x="13564911" y="6451600"/>
            <a:ext cx="2692614" cy="269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66" name="Google Shape;266;p54"/>
          <p:cNvSpPr txBox="1"/>
          <p:nvPr/>
        </p:nvSpPr>
        <p:spPr>
          <a:xfrm>
            <a:off x="401923" y="8534403"/>
            <a:ext cx="506915" cy="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‹nr.›</a:t>
            </a:fld>
            <a:endParaRPr sz="146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54"/>
          <p:cNvSpPr txBox="1"/>
          <p:nvPr/>
        </p:nvSpPr>
        <p:spPr>
          <a:xfrm>
            <a:off x="401923" y="8534403"/>
            <a:ext cx="506915" cy="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4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‹nr.›</a:t>
            </a:fld>
            <a:endParaRPr sz="14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1550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1 Subtitle and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Рисунок 19">
            <a:extLst>
              <a:ext uri="{FF2B5EF4-FFF2-40B4-BE49-F238E27FC236}">
                <a16:creationId xmlns="" xmlns:a16="http://schemas.microsoft.com/office/drawing/2014/main" id="{4A883E2D-9D65-A047-A339-7C7745C2AFA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09111" y="0"/>
            <a:ext cx="9748476" cy="9144000"/>
          </a:xfrm>
          <a:custGeom>
            <a:avLst/>
            <a:gdLst>
              <a:gd name="connsiteX0" fmla="*/ 5630063 w 9748476"/>
              <a:gd name="connsiteY0" fmla="*/ 0 h 9144000"/>
              <a:gd name="connsiteX1" fmla="*/ 9748476 w 9748476"/>
              <a:gd name="connsiteY1" fmla="*/ 0 h 9144000"/>
              <a:gd name="connsiteX2" fmla="*/ 9748476 w 9748476"/>
              <a:gd name="connsiteY2" fmla="*/ 9144000 h 9144000"/>
              <a:gd name="connsiteX3" fmla="*/ 0 w 9748476"/>
              <a:gd name="connsiteY3" fmla="*/ 9144000 h 9144000"/>
              <a:gd name="connsiteX4" fmla="*/ 143441 w 9748476"/>
              <a:gd name="connsiteY4" fmla="*/ 8543655 h 9144000"/>
              <a:gd name="connsiteX5" fmla="*/ 5393095 w 9748476"/>
              <a:gd name="connsiteY5" fmla="*/ 194644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8476" h="9144000">
                <a:moveTo>
                  <a:pt x="5630063" y="0"/>
                </a:moveTo>
                <a:lnTo>
                  <a:pt x="9748476" y="0"/>
                </a:lnTo>
                <a:lnTo>
                  <a:pt x="9748476" y="9144000"/>
                </a:lnTo>
                <a:lnTo>
                  <a:pt x="0" y="9144000"/>
                </a:lnTo>
                <a:lnTo>
                  <a:pt x="143441" y="8543655"/>
                </a:lnTo>
                <a:cubicBezTo>
                  <a:pt x="931030" y="5530550"/>
                  <a:pt x="2761080" y="2403231"/>
                  <a:pt x="5393095" y="194644"/>
                </a:cubicBezTo>
                <a:close/>
              </a:path>
            </a:pathLst>
          </a:custGeom>
        </p:spPr>
        <p:txBody>
          <a:bodyPr wrap="square" bIns="1080000" anchor="ctr">
            <a:noAutofit/>
          </a:bodyPr>
          <a:lstStyle>
            <a:lvl1pPr algn="ctr">
              <a:buNone/>
              <a:defRPr sz="2000" b="0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b="0" i="0">
                <a:latin typeface="Corbel" panose="020B0503020204020204" pitchFamily="34" charset="0"/>
              </a:rPr>
              <a:t>Image here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3A49D0C-D269-1A40-A11C-227CD9C08A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5012" y="7956376"/>
            <a:ext cx="1206000" cy="657270"/>
          </a:xfrm>
          <a:prstGeom prst="rect">
            <a:avLst/>
          </a:prstGeom>
        </p:spPr>
      </p:pic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C1FB8623-3DF1-094D-9C42-EA74A9D72E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5013" y="755650"/>
            <a:ext cx="7200900" cy="5111750"/>
          </a:xfrm>
        </p:spPr>
        <p:txBody>
          <a:bodyPr lIns="0" tIns="0" rIns="0" bIns="0"/>
          <a:lstStyle>
            <a:lvl1pPr marL="14288" indent="-14288">
              <a:lnSpc>
                <a:spcPts val="4400"/>
              </a:lnSpc>
              <a:buNone/>
              <a:tabLst/>
              <a:defRPr sz="4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44127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2_Custom Layout">
  <p:cSld name="42_Custom Layout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55"/>
          <p:cNvSpPr txBox="1">
            <a:spLocks noGrp="1"/>
          </p:cNvSpPr>
          <p:nvPr>
            <p:ph type="title"/>
          </p:nvPr>
        </p:nvSpPr>
        <p:spPr>
          <a:xfrm>
            <a:off x="2489441" y="1333367"/>
            <a:ext cx="5639284" cy="2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4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9pPr>
          </a:lstStyle>
          <a:p>
            <a:endParaRPr/>
          </a:p>
        </p:txBody>
      </p:sp>
      <p:sp>
        <p:nvSpPr>
          <p:cNvPr id="270" name="Google Shape;270;p55"/>
          <p:cNvSpPr>
            <a:spLocks noGrp="1"/>
          </p:cNvSpPr>
          <p:nvPr>
            <p:ph type="pic" idx="2"/>
          </p:nvPr>
        </p:nvSpPr>
        <p:spPr>
          <a:xfrm>
            <a:off x="2489442" y="3693888"/>
            <a:ext cx="2692614" cy="545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71" name="Google Shape;271;p55"/>
          <p:cNvSpPr>
            <a:spLocks noGrp="1"/>
          </p:cNvSpPr>
          <p:nvPr>
            <p:ph type="pic" idx="3"/>
          </p:nvPr>
        </p:nvSpPr>
        <p:spPr>
          <a:xfrm>
            <a:off x="5258310" y="3693888"/>
            <a:ext cx="2692614" cy="545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72" name="Google Shape;272;p55"/>
          <p:cNvSpPr>
            <a:spLocks noGrp="1"/>
          </p:cNvSpPr>
          <p:nvPr>
            <p:ph type="pic" idx="4"/>
          </p:nvPr>
        </p:nvSpPr>
        <p:spPr>
          <a:xfrm>
            <a:off x="8027178" y="3693888"/>
            <a:ext cx="2692614" cy="545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73" name="Google Shape;273;p55"/>
          <p:cNvSpPr>
            <a:spLocks noGrp="1"/>
          </p:cNvSpPr>
          <p:nvPr>
            <p:ph type="pic" idx="5"/>
          </p:nvPr>
        </p:nvSpPr>
        <p:spPr>
          <a:xfrm>
            <a:off x="10796044" y="3693888"/>
            <a:ext cx="2692614" cy="545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74" name="Google Shape;274;p55"/>
          <p:cNvSpPr>
            <a:spLocks noGrp="1"/>
          </p:cNvSpPr>
          <p:nvPr>
            <p:ph type="pic" idx="6"/>
          </p:nvPr>
        </p:nvSpPr>
        <p:spPr>
          <a:xfrm>
            <a:off x="13564911" y="3693888"/>
            <a:ext cx="2692614" cy="545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75" name="Google Shape;275;p55"/>
          <p:cNvSpPr txBox="1"/>
          <p:nvPr/>
        </p:nvSpPr>
        <p:spPr>
          <a:xfrm>
            <a:off x="401923" y="8534403"/>
            <a:ext cx="506915" cy="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‹nr.›</a:t>
            </a:fld>
            <a:endParaRPr sz="146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55"/>
          <p:cNvSpPr txBox="1"/>
          <p:nvPr/>
        </p:nvSpPr>
        <p:spPr>
          <a:xfrm>
            <a:off x="401923" y="8534403"/>
            <a:ext cx="506915" cy="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4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‹nr.›</a:t>
            </a:fld>
            <a:endParaRPr sz="14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807202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1_Title Slide">
  <p:cSld name="41_Title Slide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56" descr="iPhone6_mockup_front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42657" y="1329338"/>
            <a:ext cx="4261495" cy="6616079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56"/>
          <p:cNvSpPr>
            <a:spLocks noGrp="1"/>
          </p:cNvSpPr>
          <p:nvPr>
            <p:ph type="pic" idx="2"/>
          </p:nvPr>
        </p:nvSpPr>
        <p:spPr>
          <a:xfrm>
            <a:off x="7861532" y="2365827"/>
            <a:ext cx="2583788" cy="457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80" name="Google Shape;280;p56"/>
          <p:cNvSpPr>
            <a:spLocks noGrp="1"/>
          </p:cNvSpPr>
          <p:nvPr>
            <p:ph type="pic" idx="3"/>
          </p:nvPr>
        </p:nvSpPr>
        <p:spPr>
          <a:xfrm>
            <a:off x="13935736" y="2365827"/>
            <a:ext cx="2583788" cy="457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81" name="Google Shape;281;p56"/>
          <p:cNvSpPr>
            <a:spLocks noGrp="1"/>
          </p:cNvSpPr>
          <p:nvPr>
            <p:ph type="pic" idx="4"/>
          </p:nvPr>
        </p:nvSpPr>
        <p:spPr>
          <a:xfrm>
            <a:off x="10955182" y="2365827"/>
            <a:ext cx="2583788" cy="457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82" name="Google Shape;282;p56"/>
          <p:cNvSpPr txBox="1">
            <a:spLocks noGrp="1"/>
          </p:cNvSpPr>
          <p:nvPr>
            <p:ph type="title"/>
          </p:nvPr>
        </p:nvSpPr>
        <p:spPr>
          <a:xfrm>
            <a:off x="2489441" y="3490920"/>
            <a:ext cx="5639284" cy="2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4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9pPr>
          </a:lstStyle>
          <a:p>
            <a:endParaRPr/>
          </a:p>
        </p:txBody>
      </p:sp>
      <p:sp>
        <p:nvSpPr>
          <p:cNvPr id="283" name="Google Shape;283;p56"/>
          <p:cNvSpPr txBox="1"/>
          <p:nvPr/>
        </p:nvSpPr>
        <p:spPr>
          <a:xfrm>
            <a:off x="401923" y="8534403"/>
            <a:ext cx="506915" cy="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‹nr.›</a:t>
            </a:fld>
            <a:endParaRPr sz="146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56"/>
          <p:cNvSpPr txBox="1"/>
          <p:nvPr/>
        </p:nvSpPr>
        <p:spPr>
          <a:xfrm>
            <a:off x="401923" y="8534403"/>
            <a:ext cx="506915" cy="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4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‹nr.›</a:t>
            </a:fld>
            <a:endParaRPr sz="14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380869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 type="titleOnly">
  <p:cSld name="1_Title Only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57"/>
          <p:cNvSpPr/>
          <p:nvPr/>
        </p:nvSpPr>
        <p:spPr>
          <a:xfrm>
            <a:off x="2119" y="2119"/>
            <a:ext cx="2000" cy="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87" name="Google Shape;287;p57"/>
          <p:cNvSpPr txBox="1">
            <a:spLocks noGrp="1"/>
          </p:cNvSpPr>
          <p:nvPr>
            <p:ph type="title"/>
          </p:nvPr>
        </p:nvSpPr>
        <p:spPr>
          <a:xfrm>
            <a:off x="2489440" y="1326579"/>
            <a:ext cx="13006164" cy="19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5867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9pPr>
          </a:lstStyle>
          <a:p>
            <a:endParaRPr/>
          </a:p>
        </p:txBody>
      </p:sp>
      <p:sp>
        <p:nvSpPr>
          <p:cNvPr id="288" name="Google Shape;288;p57"/>
          <p:cNvSpPr txBox="1"/>
          <p:nvPr/>
        </p:nvSpPr>
        <p:spPr>
          <a:xfrm>
            <a:off x="401923" y="8534403"/>
            <a:ext cx="506915" cy="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4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‹nr.›</a:t>
            </a:fld>
            <a:endParaRPr sz="14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104085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58"/>
          <p:cNvSpPr txBox="1"/>
          <p:nvPr/>
        </p:nvSpPr>
        <p:spPr>
          <a:xfrm>
            <a:off x="401923" y="8534403"/>
            <a:ext cx="506915" cy="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4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‹nr.›</a:t>
            </a:fld>
            <a:endParaRPr sz="14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534318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59"/>
          <p:cNvSpPr txBox="1">
            <a:spLocks noGrp="1"/>
          </p:cNvSpPr>
          <p:nvPr>
            <p:ph type="dt" idx="10"/>
          </p:nvPr>
        </p:nvSpPr>
        <p:spPr>
          <a:xfrm>
            <a:off x="1117710" y="8475136"/>
            <a:ext cx="3658033" cy="4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93" name="Google Shape;293;p59"/>
          <p:cNvSpPr txBox="1">
            <a:spLocks noGrp="1"/>
          </p:cNvSpPr>
          <p:nvPr>
            <p:ph type="ftr" idx="11"/>
          </p:nvPr>
        </p:nvSpPr>
        <p:spPr>
          <a:xfrm>
            <a:off x="5385320" y="8475136"/>
            <a:ext cx="5486851" cy="4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94" name="Google Shape;294;p59"/>
          <p:cNvSpPr txBox="1">
            <a:spLocks noGrp="1"/>
          </p:cNvSpPr>
          <p:nvPr>
            <p:ph type="sldNum" idx="12"/>
          </p:nvPr>
        </p:nvSpPr>
        <p:spPr>
          <a:xfrm>
            <a:off x="11481910" y="8475136"/>
            <a:ext cx="3658033" cy="4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5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fld id="{00000000-1234-1234-1234-12341234123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2532615"/>
      </p:ext>
    </p:extLst>
  </p:cSld>
  <p:clrMapOvr>
    <a:masterClrMapping/>
  </p:clrMapOvr>
  <p:transition spd="med">
    <p:fade thruBlk="1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57_Custom Layout">
  <p:cSld name="57_Custom Layout">
    <p:bg>
      <p:bgPr>
        <a:solidFill>
          <a:schemeClr val="dk2"/>
        </a:solid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60"/>
          <p:cNvSpPr txBox="1">
            <a:spLocks noGrp="1"/>
          </p:cNvSpPr>
          <p:nvPr>
            <p:ph type="title"/>
          </p:nvPr>
        </p:nvSpPr>
        <p:spPr>
          <a:xfrm>
            <a:off x="1625757" y="4763461"/>
            <a:ext cx="13006164" cy="11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58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33"/>
            </a:lvl9pPr>
          </a:lstStyle>
          <a:p>
            <a:endParaRPr/>
          </a:p>
        </p:txBody>
      </p:sp>
      <p:pic>
        <p:nvPicPr>
          <p:cNvPr id="297" name="Google Shape;297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42823" y="848869"/>
            <a:ext cx="1153143" cy="15344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28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2 Subtitle and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AA152E46-4D48-684D-9AFF-74803C5F54A2}"/>
              </a:ext>
            </a:extLst>
          </p:cNvPr>
          <p:cNvSpPr txBox="1">
            <a:spLocks/>
          </p:cNvSpPr>
          <p:nvPr userDrawn="1"/>
        </p:nvSpPr>
        <p:spPr>
          <a:xfrm>
            <a:off x="13793788" y="8388350"/>
            <a:ext cx="1724396" cy="21609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1219170" rtl="0" eaLnBrk="1" latinLnBrk="0" hangingPunct="1">
              <a:lnSpc>
                <a:spcPts val="4400"/>
              </a:lnSpc>
              <a:spcBef>
                <a:spcPct val="0"/>
              </a:spcBef>
              <a:buNone/>
              <a:defRPr sz="4000" b="1" i="0" kern="1200" spc="-20" baseline="0">
                <a:solidFill>
                  <a:srgbClr val="380F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>
              <a:lnSpc>
                <a:spcPts val="1400"/>
              </a:lnSpc>
            </a:pPr>
            <a:r>
              <a:rPr lang="en-US" sz="1400" b="0" err="1">
                <a:solidFill>
                  <a:srgbClr val="606060"/>
                </a:solidFill>
              </a:rPr>
              <a:t>Pagina</a:t>
            </a:r>
            <a:r>
              <a:rPr lang="en-US" sz="1400" b="0">
                <a:solidFill>
                  <a:srgbClr val="606060"/>
                </a:solidFill>
              </a:rPr>
              <a:t> </a:t>
            </a:r>
            <a:fld id="{7C886507-16A0-AD4D-A51C-941051FAA75D}" type="slidenum">
              <a:rPr lang="en-US" sz="1400" b="0" smtClean="0">
                <a:solidFill>
                  <a:srgbClr val="606060"/>
                </a:solidFill>
              </a:rPr>
              <a:pPr algn="r">
                <a:lnSpc>
                  <a:spcPts val="1400"/>
                </a:lnSpc>
              </a:pPr>
              <a:t>‹nr.›</a:t>
            </a:fld>
            <a:endParaRPr lang="en-US" sz="1400" b="0">
              <a:solidFill>
                <a:srgbClr val="606060"/>
              </a:solidFill>
            </a:endParaRPr>
          </a:p>
        </p:txBody>
      </p:sp>
      <p:sp>
        <p:nvSpPr>
          <p:cNvPr id="13" name="Рисунок 12">
            <a:extLst>
              <a:ext uri="{FF2B5EF4-FFF2-40B4-BE49-F238E27FC236}">
                <a16:creationId xmlns="" xmlns:a16="http://schemas.microsoft.com/office/drawing/2014/main" id="{29CD81CD-3538-7248-B10F-2447C692E05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7987075" cy="9144000"/>
          </a:xfrm>
          <a:custGeom>
            <a:avLst/>
            <a:gdLst>
              <a:gd name="connsiteX0" fmla="*/ 0 w 7987075"/>
              <a:gd name="connsiteY0" fmla="*/ 0 h 9144000"/>
              <a:gd name="connsiteX1" fmla="*/ 5125973 w 7987075"/>
              <a:gd name="connsiteY1" fmla="*/ 0 h 9144000"/>
              <a:gd name="connsiteX2" fmla="*/ 7973567 w 7987075"/>
              <a:gd name="connsiteY2" fmla="*/ 9144000 h 9144000"/>
              <a:gd name="connsiteX3" fmla="*/ 0 w 7987075"/>
              <a:gd name="connsiteY3" fmla="*/ 9144000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87075" h="9144000">
                <a:moveTo>
                  <a:pt x="0" y="0"/>
                </a:moveTo>
                <a:lnTo>
                  <a:pt x="5125973" y="0"/>
                </a:lnTo>
                <a:cubicBezTo>
                  <a:pt x="7069708" y="2581021"/>
                  <a:pt x="8119998" y="5804281"/>
                  <a:pt x="7973567" y="9144000"/>
                </a:cubicBezTo>
                <a:lnTo>
                  <a:pt x="0" y="9144000"/>
                </a:lnTo>
                <a:close/>
              </a:path>
            </a:pathLst>
          </a:custGeom>
        </p:spPr>
        <p:txBody>
          <a:bodyPr wrap="square" bIns="1440000" anchor="ctr">
            <a:noAutofit/>
          </a:bodyPr>
          <a:lstStyle>
            <a:lvl1pPr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here</a:t>
            </a:r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981DF092-D5E7-C947-AC73-6277718A85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21675" y="755650"/>
            <a:ext cx="7220133" cy="6769100"/>
          </a:xfrm>
        </p:spPr>
        <p:txBody>
          <a:bodyPr lIns="0" tIns="0" rIns="0" bIns="0"/>
          <a:lstStyle>
            <a:lvl1pPr marL="14288" indent="-14288">
              <a:lnSpc>
                <a:spcPts val="4400"/>
              </a:lnSpc>
              <a:buNone/>
              <a:tabLst/>
              <a:defRPr sz="4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347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1 Title and Text">
    <p:bg>
      <p:bgPr>
        <a:solidFill>
          <a:srgbClr val="CC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9405" y="755650"/>
            <a:ext cx="13054384" cy="1224062"/>
          </a:xfrm>
        </p:spPr>
        <p:txBody>
          <a:bodyPr lIns="0" tIns="0" rIns="0" bIns="0" anchor="t"/>
          <a:lstStyle>
            <a:lvl1pPr>
              <a:lnSpc>
                <a:spcPts val="4400"/>
              </a:lnSpc>
              <a:defRPr sz="4000" b="1" i="0" spc="-20"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3A49D0C-D269-1A40-A11C-227CD9C08A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5012" y="7956376"/>
            <a:ext cx="1206000" cy="65727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="" xmlns:a16="http://schemas.microsoft.com/office/drawing/2014/main" id="{D09283E2-2E02-CC4E-B668-79B7435C3F39}"/>
              </a:ext>
            </a:extLst>
          </p:cNvPr>
          <p:cNvSpPr txBox="1">
            <a:spLocks/>
          </p:cNvSpPr>
          <p:nvPr userDrawn="1"/>
        </p:nvSpPr>
        <p:spPr>
          <a:xfrm>
            <a:off x="13793788" y="8388350"/>
            <a:ext cx="1724396" cy="21609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1219170" rtl="0" eaLnBrk="1" latinLnBrk="0" hangingPunct="1">
              <a:lnSpc>
                <a:spcPts val="4400"/>
              </a:lnSpc>
              <a:spcBef>
                <a:spcPct val="0"/>
              </a:spcBef>
              <a:buNone/>
              <a:defRPr sz="4000" b="1" i="0" kern="1200" spc="-20" baseline="0">
                <a:solidFill>
                  <a:srgbClr val="380F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>
              <a:lnSpc>
                <a:spcPts val="1400"/>
              </a:lnSpc>
            </a:pPr>
            <a:r>
              <a:rPr lang="en-US" sz="1400" b="0" err="1">
                <a:solidFill>
                  <a:srgbClr val="606060"/>
                </a:solidFill>
              </a:rPr>
              <a:t>Pagina</a:t>
            </a:r>
            <a:r>
              <a:rPr lang="en-US" sz="1400" b="0">
                <a:solidFill>
                  <a:srgbClr val="606060"/>
                </a:solidFill>
              </a:rPr>
              <a:t> </a:t>
            </a:r>
            <a:fld id="{7C886507-16A0-AD4D-A51C-941051FAA75D}" type="slidenum">
              <a:rPr lang="en-US" sz="1400" b="0" smtClean="0">
                <a:solidFill>
                  <a:srgbClr val="606060"/>
                </a:solidFill>
              </a:rPr>
              <a:pPr algn="r">
                <a:lnSpc>
                  <a:spcPts val="1400"/>
                </a:lnSpc>
              </a:pPr>
              <a:t>‹nr.›</a:t>
            </a:fld>
            <a:endParaRPr lang="en-US" sz="1400" b="0">
              <a:solidFill>
                <a:srgbClr val="606060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232B3589-7685-0548-BC8D-2C022E5B1D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5012" y="2051050"/>
            <a:ext cx="13054385" cy="5473700"/>
          </a:xfrm>
        </p:spPr>
        <p:txBody>
          <a:bodyPr lIns="0" tIns="0" rIns="0" bIns="0"/>
          <a:lstStyle>
            <a:lvl1pPr marL="0" indent="0">
              <a:lnSpc>
                <a:spcPts val="4000"/>
              </a:lnSpc>
              <a:spcBef>
                <a:spcPts val="0"/>
              </a:spcBef>
              <a:buClr>
                <a:srgbClr val="000000"/>
              </a:buClr>
              <a:buFont typeface="+mj-lt"/>
              <a:buNone/>
              <a:tabLst/>
              <a:defRPr sz="3200">
                <a:solidFill>
                  <a:srgbClr val="000000"/>
                </a:solidFill>
              </a:defRPr>
            </a:lvl1pPr>
            <a:lvl2pPr>
              <a:buNone/>
              <a:defRPr sz="3200">
                <a:solidFill>
                  <a:srgbClr val="000000"/>
                </a:solidFill>
              </a:defRPr>
            </a:lvl2pPr>
            <a:lvl3pPr>
              <a:buNone/>
              <a:defRPr sz="3200">
                <a:solidFill>
                  <a:srgbClr val="000000"/>
                </a:solidFill>
              </a:defRPr>
            </a:lvl3pPr>
            <a:lvl4pPr>
              <a:buNone/>
              <a:defRPr sz="3200">
                <a:solidFill>
                  <a:srgbClr val="000000"/>
                </a:solidFill>
              </a:defRPr>
            </a:lvl4pPr>
            <a:lvl5pPr>
              <a:buNone/>
              <a:defRPr sz="32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Text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047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45.xml"/><Relationship Id="rId39" Type="http://schemas.openxmlformats.org/officeDocument/2006/relationships/slideLayout" Target="../slideLayouts/slideLayout58.xml"/><Relationship Id="rId21" Type="http://schemas.openxmlformats.org/officeDocument/2006/relationships/slideLayout" Target="../slideLayouts/slideLayout40.xml"/><Relationship Id="rId34" Type="http://schemas.openxmlformats.org/officeDocument/2006/relationships/slideLayout" Target="../slideLayouts/slideLayout53.xml"/><Relationship Id="rId42" Type="http://schemas.openxmlformats.org/officeDocument/2006/relationships/slideLayout" Target="../slideLayouts/slideLayout61.xml"/><Relationship Id="rId47" Type="http://schemas.openxmlformats.org/officeDocument/2006/relationships/slideLayout" Target="../slideLayouts/slideLayout66.xml"/><Relationship Id="rId50" Type="http://schemas.openxmlformats.org/officeDocument/2006/relationships/slideLayout" Target="../slideLayouts/slideLayout69.xml"/><Relationship Id="rId55" Type="http://schemas.openxmlformats.org/officeDocument/2006/relationships/slideLayout" Target="../slideLayouts/slideLayout74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44.xml"/><Relationship Id="rId33" Type="http://schemas.openxmlformats.org/officeDocument/2006/relationships/slideLayout" Target="../slideLayouts/slideLayout52.xml"/><Relationship Id="rId38" Type="http://schemas.openxmlformats.org/officeDocument/2006/relationships/slideLayout" Target="../slideLayouts/slideLayout57.xml"/><Relationship Id="rId46" Type="http://schemas.openxmlformats.org/officeDocument/2006/relationships/slideLayout" Target="../slideLayouts/slideLayout65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8.xml"/><Relationship Id="rId41" Type="http://schemas.openxmlformats.org/officeDocument/2006/relationships/slideLayout" Target="../slideLayouts/slideLayout60.xml"/><Relationship Id="rId54" Type="http://schemas.openxmlformats.org/officeDocument/2006/relationships/slideLayout" Target="../slideLayouts/slideLayout73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slideLayout" Target="../slideLayouts/slideLayout43.xml"/><Relationship Id="rId32" Type="http://schemas.openxmlformats.org/officeDocument/2006/relationships/slideLayout" Target="../slideLayouts/slideLayout51.xml"/><Relationship Id="rId37" Type="http://schemas.openxmlformats.org/officeDocument/2006/relationships/slideLayout" Target="../slideLayouts/slideLayout56.xml"/><Relationship Id="rId40" Type="http://schemas.openxmlformats.org/officeDocument/2006/relationships/slideLayout" Target="../slideLayouts/slideLayout59.xml"/><Relationship Id="rId45" Type="http://schemas.openxmlformats.org/officeDocument/2006/relationships/slideLayout" Target="../slideLayouts/slideLayout64.xml"/><Relationship Id="rId53" Type="http://schemas.openxmlformats.org/officeDocument/2006/relationships/slideLayout" Target="../slideLayouts/slideLayout72.xml"/><Relationship Id="rId58" Type="http://schemas.openxmlformats.org/officeDocument/2006/relationships/image" Target="../media/image12.png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42.xml"/><Relationship Id="rId28" Type="http://schemas.openxmlformats.org/officeDocument/2006/relationships/slideLayout" Target="../slideLayouts/slideLayout47.xml"/><Relationship Id="rId36" Type="http://schemas.openxmlformats.org/officeDocument/2006/relationships/slideLayout" Target="../slideLayouts/slideLayout55.xml"/><Relationship Id="rId49" Type="http://schemas.openxmlformats.org/officeDocument/2006/relationships/slideLayout" Target="../slideLayouts/slideLayout68.xml"/><Relationship Id="rId57" Type="http://schemas.openxmlformats.org/officeDocument/2006/relationships/theme" Target="../theme/theme2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31" Type="http://schemas.openxmlformats.org/officeDocument/2006/relationships/slideLayout" Target="../slideLayouts/slideLayout50.xml"/><Relationship Id="rId44" Type="http://schemas.openxmlformats.org/officeDocument/2006/relationships/slideLayout" Target="../slideLayouts/slideLayout63.xml"/><Relationship Id="rId52" Type="http://schemas.openxmlformats.org/officeDocument/2006/relationships/slideLayout" Target="../slideLayouts/slideLayout71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Relationship Id="rId27" Type="http://schemas.openxmlformats.org/officeDocument/2006/relationships/slideLayout" Target="../slideLayouts/slideLayout46.xml"/><Relationship Id="rId30" Type="http://schemas.openxmlformats.org/officeDocument/2006/relationships/slideLayout" Target="../slideLayouts/slideLayout49.xml"/><Relationship Id="rId35" Type="http://schemas.openxmlformats.org/officeDocument/2006/relationships/slideLayout" Target="../slideLayouts/slideLayout54.xml"/><Relationship Id="rId43" Type="http://schemas.openxmlformats.org/officeDocument/2006/relationships/slideLayout" Target="../slideLayouts/slideLayout62.xml"/><Relationship Id="rId48" Type="http://schemas.openxmlformats.org/officeDocument/2006/relationships/slideLayout" Target="../slideLayouts/slideLayout67.xml"/><Relationship Id="rId56" Type="http://schemas.openxmlformats.org/officeDocument/2006/relationships/slideLayout" Target="../slideLayouts/slideLayout75.xml"/><Relationship Id="rId8" Type="http://schemas.openxmlformats.org/officeDocument/2006/relationships/slideLayout" Target="../slideLayouts/slideLayout27.xml"/><Relationship Id="rId51" Type="http://schemas.openxmlformats.org/officeDocument/2006/relationships/slideLayout" Target="../slideLayouts/slideLayout70.xml"/><Relationship Id="rId3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709" y="486834"/>
            <a:ext cx="1402217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709" y="2434167"/>
            <a:ext cx="1402217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H1</a:t>
            </a:r>
            <a:endParaRPr lang="ru-RU"/>
          </a:p>
          <a:p>
            <a:pPr lvl="1"/>
            <a:r>
              <a:rPr lang="en-US"/>
              <a:t>H2</a:t>
            </a:r>
            <a:endParaRPr lang="ru-RU"/>
          </a:p>
          <a:p>
            <a:pPr lvl="2"/>
            <a:r>
              <a:rPr lang="en-US"/>
              <a:t>H3</a:t>
            </a:r>
            <a:endParaRPr lang="ru-RU"/>
          </a:p>
          <a:p>
            <a:pPr lvl="3"/>
            <a:r>
              <a:rPr lang="en-US"/>
              <a:t>H4</a:t>
            </a:r>
            <a:endParaRPr lang="ru-RU"/>
          </a:p>
          <a:p>
            <a:pPr lvl="4"/>
            <a:r>
              <a:rPr lang="en-US"/>
              <a:t>H5</a:t>
            </a:r>
          </a:p>
        </p:txBody>
      </p:sp>
    </p:spTree>
    <p:extLst>
      <p:ext uri="{BB962C8B-B14F-4D97-AF65-F5344CB8AC3E}">
        <p14:creationId xmlns:p14="http://schemas.microsoft.com/office/powerpoint/2010/main" val="681428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6" r:id="rId3"/>
    <p:sldLayoutId id="2147483677" r:id="rId4"/>
    <p:sldLayoutId id="2147483690" r:id="rId5"/>
    <p:sldLayoutId id="2147483679" r:id="rId6"/>
    <p:sldLayoutId id="2147483674" r:id="rId7"/>
    <p:sldLayoutId id="2147483680" r:id="rId8"/>
    <p:sldLayoutId id="2147483681" r:id="rId9"/>
    <p:sldLayoutId id="2147483682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1" r:id="rId17"/>
    <p:sldLayoutId id="2147483692" r:id="rId18"/>
    <p:sldLayoutId id="2147483693" r:id="rId19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76" userDrawn="1">
          <p15:clr>
            <a:srgbClr val="F26B43"/>
          </p15:clr>
        </p15:guide>
        <p15:guide id="2" pos="9778" userDrawn="1">
          <p15:clr>
            <a:srgbClr val="F26B43"/>
          </p15:clr>
        </p15:guide>
        <p15:guide id="3" pos="463" userDrawn="1">
          <p15:clr>
            <a:srgbClr val="F26B43"/>
          </p15:clr>
        </p15:guide>
        <p15:guide id="4" pos="2611" userDrawn="1">
          <p15:clr>
            <a:srgbClr val="F26B43"/>
          </p15:clr>
        </p15:guide>
        <p15:guide id="5" pos="2852" userDrawn="1">
          <p15:clr>
            <a:srgbClr val="F26B43"/>
          </p15:clr>
        </p15:guide>
        <p15:guide id="6" pos="4999" userDrawn="1">
          <p15:clr>
            <a:srgbClr val="F26B43"/>
          </p15:clr>
        </p15:guide>
        <p15:guide id="7" pos="5242" userDrawn="1">
          <p15:clr>
            <a:srgbClr val="F26B43"/>
          </p15:clr>
        </p15:guide>
        <p15:guide id="8" pos="7389" userDrawn="1">
          <p15:clr>
            <a:srgbClr val="F26B43"/>
          </p15:clr>
        </p15:guide>
        <p15:guide id="9" pos="7630" userDrawn="1">
          <p15:clr>
            <a:srgbClr val="F26B43"/>
          </p15:clr>
        </p15:guide>
        <p15:guide id="10" pos="8689" userDrawn="1">
          <p15:clr>
            <a:srgbClr val="547EBF"/>
          </p15:clr>
        </p15:guide>
        <p15:guide id="11" orient="horz" pos="2064" userDrawn="1">
          <p15:clr>
            <a:srgbClr val="F26B43"/>
          </p15:clr>
        </p15:guide>
        <p15:guide id="12" orient="horz" pos="3696" userDrawn="1">
          <p15:clr>
            <a:srgbClr val="F26B43"/>
          </p15:clr>
        </p15:guide>
        <p15:guide id="13" orient="horz" pos="4740" userDrawn="1">
          <p15:clr>
            <a:srgbClr val="547EBF"/>
          </p15:clr>
        </p15:guide>
        <p15:guide id="14" orient="horz" pos="5284" userDrawn="1">
          <p15:clr>
            <a:srgbClr val="F26B43"/>
          </p15:clr>
        </p15:guide>
        <p15:guide id="15" orient="horz" pos="4468" userDrawn="1">
          <p15:clr>
            <a:srgbClr val="FDE53C"/>
          </p15:clr>
        </p15:guide>
        <p15:guide id="16" orient="horz" pos="2880" userDrawn="1">
          <p15:clr>
            <a:srgbClr val="FDE53C"/>
          </p15:clr>
        </p15:guide>
        <p15:guide id="17" orient="horz" pos="1292" userDrawn="1">
          <p15:clr>
            <a:srgbClr val="FDE53C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2118" y="2117"/>
            <a:ext cx="2000" cy="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1" name="Google Shape;11;p1"/>
          <p:cNvSpPr/>
          <p:nvPr/>
        </p:nvSpPr>
        <p:spPr>
          <a:xfrm>
            <a:off x="0" y="0"/>
            <a:ext cx="1314299" cy="914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2533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2489440" y="1326579"/>
            <a:ext cx="13006164" cy="19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2489440" y="3352800"/>
            <a:ext cx="13006164" cy="41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cxnSp>
        <p:nvCxnSpPr>
          <p:cNvPr id="14" name="Google Shape;14;p1"/>
          <p:cNvCxnSpPr/>
          <p:nvPr/>
        </p:nvCxnSpPr>
        <p:spPr>
          <a:xfrm>
            <a:off x="1314100" y="0"/>
            <a:ext cx="0" cy="9144000"/>
          </a:xfrm>
          <a:prstGeom prst="straightConnector1">
            <a:avLst/>
          </a:prstGeom>
          <a:noFill/>
          <a:ln w="9525" cap="flat" cmpd="sng">
            <a:solidFill>
              <a:schemeClr val="dk1">
                <a:alpha val="2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5" name="Google Shape;15;p1"/>
          <p:cNvPicPr preferRelativeResize="0"/>
          <p:nvPr/>
        </p:nvPicPr>
        <p:blipFill rotWithShape="1">
          <a:blip r:embed="rId58">
            <a:alphaModFix/>
          </a:blip>
          <a:srcRect/>
          <a:stretch/>
        </p:blipFill>
        <p:spPr>
          <a:xfrm>
            <a:off x="179311" y="153594"/>
            <a:ext cx="938886" cy="1247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072069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714" r:id="rId20"/>
    <p:sldLayoutId id="2147483715" r:id="rId21"/>
    <p:sldLayoutId id="2147483716" r:id="rId22"/>
    <p:sldLayoutId id="2147483717" r:id="rId23"/>
    <p:sldLayoutId id="2147483718" r:id="rId24"/>
    <p:sldLayoutId id="2147483719" r:id="rId25"/>
    <p:sldLayoutId id="2147483720" r:id="rId26"/>
    <p:sldLayoutId id="2147483721" r:id="rId27"/>
    <p:sldLayoutId id="2147483722" r:id="rId28"/>
    <p:sldLayoutId id="2147483723" r:id="rId29"/>
    <p:sldLayoutId id="2147483724" r:id="rId30"/>
    <p:sldLayoutId id="2147483725" r:id="rId31"/>
    <p:sldLayoutId id="2147483726" r:id="rId32"/>
    <p:sldLayoutId id="2147483727" r:id="rId33"/>
    <p:sldLayoutId id="2147483728" r:id="rId34"/>
    <p:sldLayoutId id="2147483729" r:id="rId35"/>
    <p:sldLayoutId id="2147483730" r:id="rId36"/>
    <p:sldLayoutId id="2147483731" r:id="rId37"/>
    <p:sldLayoutId id="2147483732" r:id="rId38"/>
    <p:sldLayoutId id="2147483733" r:id="rId39"/>
    <p:sldLayoutId id="2147483734" r:id="rId40"/>
    <p:sldLayoutId id="2147483735" r:id="rId41"/>
    <p:sldLayoutId id="2147483736" r:id="rId42"/>
    <p:sldLayoutId id="2147483737" r:id="rId43"/>
    <p:sldLayoutId id="2147483738" r:id="rId44"/>
    <p:sldLayoutId id="2147483739" r:id="rId45"/>
    <p:sldLayoutId id="2147483740" r:id="rId46"/>
    <p:sldLayoutId id="2147483741" r:id="rId47"/>
    <p:sldLayoutId id="2147483742" r:id="rId48"/>
    <p:sldLayoutId id="2147483743" r:id="rId49"/>
    <p:sldLayoutId id="2147483744" r:id="rId50"/>
    <p:sldLayoutId id="2147483745" r:id="rId51"/>
    <p:sldLayoutId id="2147483746" r:id="rId52"/>
    <p:sldLayoutId id="2147483747" r:id="rId53"/>
    <p:sldLayoutId id="2147483748" r:id="rId54"/>
    <p:sldLayoutId id="2147483749" r:id="rId55"/>
    <p:sldLayoutId id="2147483750" r:id="rId5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88157C6-B078-A149-B57F-56B1C2EDF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946" y="593360"/>
            <a:ext cx="10225136" cy="5184502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latin typeface="Tahoma"/>
                <a:ea typeface="Tahoma"/>
                <a:cs typeface="Tahoma"/>
              </a:rPr>
              <a:t>Integer </a:t>
            </a:r>
            <a:r>
              <a:rPr lang="en-US" sz="4800" dirty="0" err="1">
                <a:latin typeface="Tahoma"/>
                <a:ea typeface="Tahoma"/>
                <a:cs typeface="Tahoma"/>
              </a:rPr>
              <a:t>omgaan</a:t>
            </a:r>
            <a:r>
              <a:rPr lang="en-US" sz="4800" dirty="0">
                <a:latin typeface="Tahoma"/>
                <a:ea typeface="Tahoma"/>
                <a:cs typeface="Tahoma"/>
              </a:rPr>
              <a:t> met data is </a:t>
            </a:r>
            <a:r>
              <a:rPr lang="en-US" sz="4800" dirty="0" err="1">
                <a:latin typeface="Tahoma"/>
                <a:ea typeface="Tahoma"/>
                <a:cs typeface="Tahoma"/>
              </a:rPr>
              <a:t>een</a:t>
            </a:r>
            <a:r>
              <a:rPr lang="en-US" sz="4800" dirty="0">
                <a:latin typeface="Tahoma"/>
                <a:ea typeface="Tahoma"/>
                <a:cs typeface="Tahoma"/>
              </a:rPr>
              <a:t> </a:t>
            </a:r>
            <a:r>
              <a:rPr lang="en-US" sz="4800" dirty="0" err="1">
                <a:latin typeface="Tahoma"/>
                <a:ea typeface="Tahoma"/>
                <a:cs typeface="Tahoma"/>
              </a:rPr>
              <a:t>belangrijke</a:t>
            </a:r>
            <a:r>
              <a:rPr lang="en-US" sz="4800" dirty="0">
                <a:latin typeface="Tahoma"/>
                <a:ea typeface="Tahoma"/>
                <a:cs typeface="Tahoma"/>
              </a:rPr>
              <a:t> </a:t>
            </a:r>
            <a:r>
              <a:rPr lang="en-US" sz="4800" dirty="0" err="1">
                <a:latin typeface="Tahoma"/>
                <a:ea typeface="Tahoma"/>
                <a:cs typeface="Tahoma"/>
              </a:rPr>
              <a:t>randvoorwaarde</a:t>
            </a:r>
            <a:r>
              <a:rPr lang="en-US" sz="4800" dirty="0">
                <a:latin typeface="Tahoma"/>
                <a:ea typeface="Tahoma"/>
                <a:cs typeface="Tahoma"/>
              </a:rPr>
              <a:t/>
            </a:r>
            <a:br>
              <a:rPr lang="en-US" sz="4800" dirty="0">
                <a:latin typeface="Tahoma"/>
                <a:ea typeface="Tahoma"/>
                <a:cs typeface="Tahoma"/>
              </a:rPr>
            </a:br>
            <a:r>
              <a:rPr lang="en-US" sz="4800" dirty="0" err="1">
                <a:latin typeface="Tahoma"/>
                <a:ea typeface="Tahoma"/>
                <a:cs typeface="Tahoma"/>
              </a:rPr>
              <a:t>voor</a:t>
            </a:r>
            <a:r>
              <a:rPr lang="en-US" sz="4800" dirty="0">
                <a:latin typeface="Tahoma"/>
                <a:ea typeface="Tahoma"/>
                <a:cs typeface="Tahoma"/>
              </a:rPr>
              <a:t> het </a:t>
            </a:r>
            <a:r>
              <a:rPr lang="en-US" sz="4800" dirty="0" err="1">
                <a:latin typeface="Tahoma"/>
                <a:ea typeface="Tahoma"/>
                <a:cs typeface="Tahoma"/>
              </a:rPr>
              <a:t>gebruik</a:t>
            </a:r>
            <a:r>
              <a:rPr lang="en-US" sz="4800" dirty="0">
                <a:latin typeface="Tahoma"/>
                <a:ea typeface="Tahoma"/>
                <a:cs typeface="Tahoma"/>
              </a:rPr>
              <a:t> van Floriday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6000" dirty="0"/>
              <a:t/>
            </a:r>
            <a:br>
              <a:rPr lang="en-US" sz="6000" dirty="0"/>
            </a:br>
            <a:endParaRPr lang="en-US" sz="600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76DD1D8-31F5-DA40-B7DC-A8CD3157D9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André van der Linden</a:t>
            </a:r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CB6D40C-B33B-A64D-947D-155BCD501C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CIO</a:t>
            </a:r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6C9EBF8-C01E-994F-8C63-42064CECCE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13 </a:t>
            </a:r>
            <a:r>
              <a:rPr lang="en-US" err="1"/>
              <a:t>april</a:t>
            </a:r>
            <a:r>
              <a:rPr lang="en-US"/>
              <a:t> 2020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="" xmlns:a16="http://schemas.microsoft.com/office/drawing/2014/main" id="{DA635F44-F6FA-0E43-9D5B-30B29E41036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21091" r="21091"/>
          <a:stretch>
            <a:fillRect/>
          </a:stretch>
        </p:blipFill>
        <p:spPr>
          <a:xfrm>
            <a:off x="8321675" y="6642"/>
            <a:ext cx="7926961" cy="9144000"/>
          </a:xfrm>
        </p:spPr>
      </p:pic>
    </p:spTree>
    <p:extLst>
      <p:ext uri="{BB962C8B-B14F-4D97-AF65-F5344CB8AC3E}">
        <p14:creationId xmlns:p14="http://schemas.microsoft.com/office/powerpoint/2010/main" val="4074447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4" descr="Afbeelding met pijl&#10;&#10;Automatisch gegenereerde beschrijving">
            <a:extLst>
              <a:ext uri="{FF2B5EF4-FFF2-40B4-BE49-F238E27FC236}">
                <a16:creationId xmlns="" xmlns:a16="http://schemas.microsoft.com/office/drawing/2014/main" id="{6D81C67C-697C-44F1-9F56-69C629D5F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725" y="-1563"/>
            <a:ext cx="12201255" cy="9147312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="" xmlns:a16="http://schemas.microsoft.com/office/drawing/2014/main" id="{5516AE44-A2C0-4B6A-83C9-ED9EEDD37A7E}"/>
              </a:ext>
            </a:extLst>
          </p:cNvPr>
          <p:cNvSpPr txBox="1"/>
          <p:nvPr/>
        </p:nvSpPr>
        <p:spPr>
          <a:xfrm>
            <a:off x="11665673" y="1346775"/>
            <a:ext cx="2221433" cy="5903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b="1" dirty="0">
                <a:solidFill>
                  <a:srgbClr val="370F8F"/>
                </a:solidFill>
                <a:latin typeface="Tahoma"/>
                <a:ea typeface="Tahoma"/>
                <a:cs typeface="Tahoma"/>
              </a:rPr>
              <a:t>Is er Informatiebeleid?</a:t>
            </a:r>
            <a:endParaRPr lang="nl-NL" b="1" i="0" dirty="0">
              <a:solidFill>
                <a:srgbClr val="370F8F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="" xmlns:a16="http://schemas.microsoft.com/office/drawing/2014/main" id="{EF6C669C-5068-489B-803C-B7CC10AF26F7}"/>
              </a:ext>
            </a:extLst>
          </p:cNvPr>
          <p:cNvSpPr txBox="1"/>
          <p:nvPr/>
        </p:nvSpPr>
        <p:spPr>
          <a:xfrm>
            <a:off x="12179827" y="6777200"/>
            <a:ext cx="1774205" cy="14213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b="1" dirty="0">
                <a:solidFill>
                  <a:srgbClr val="370F8F"/>
                </a:solidFill>
                <a:latin typeface="Tahoma"/>
                <a:ea typeface="Tahoma"/>
                <a:cs typeface="Tahoma"/>
              </a:rPr>
              <a:t>Zijn er maatregelen genomen om aan dit beleid te voldoen?</a:t>
            </a:r>
            <a:endParaRPr lang="nl-NL" b="1" i="0" dirty="0">
              <a:solidFill>
                <a:srgbClr val="370F8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="" xmlns:a16="http://schemas.microsoft.com/office/drawing/2014/main" id="{8C044B01-5719-4387-BDED-16368AD525B4}"/>
              </a:ext>
            </a:extLst>
          </p:cNvPr>
          <p:cNvSpPr txBox="1"/>
          <p:nvPr/>
        </p:nvSpPr>
        <p:spPr>
          <a:xfrm>
            <a:off x="6163166" y="8060365"/>
            <a:ext cx="4192552" cy="590349"/>
          </a:xfrm>
          <a:prstGeom prst="rect">
            <a:avLst/>
          </a:prstGeom>
          <a:solidFill>
            <a:srgbClr val="FFC000"/>
          </a:solidFill>
        </p:spPr>
        <p:txBody>
          <a:bodyPr rot="0" spcFirstLastPara="0" vertOverflow="overflow" horzOverflow="overflow" vert="horz" wrap="square" lIns="0" tIns="0" rIns="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b="1" dirty="0">
                <a:solidFill>
                  <a:srgbClr val="370F8F"/>
                </a:solidFill>
                <a:latin typeface="Tahoma"/>
                <a:ea typeface="Tahoma"/>
                <a:cs typeface="Tahoma"/>
              </a:rPr>
              <a:t>Zijn die maatregelen aantoonbaar? Wordt dit gecontroleerd? Door wie?</a:t>
            </a:r>
            <a:endParaRPr lang="nl-NL" b="1" i="0" dirty="0">
              <a:solidFill>
                <a:srgbClr val="370F8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="" xmlns:a16="http://schemas.microsoft.com/office/drawing/2014/main" id="{CD229F58-B4B4-4512-A040-4370376383F3}"/>
              </a:ext>
            </a:extLst>
          </p:cNvPr>
          <p:cNvSpPr txBox="1"/>
          <p:nvPr/>
        </p:nvSpPr>
        <p:spPr>
          <a:xfrm>
            <a:off x="4698310" y="1462902"/>
            <a:ext cx="1981255" cy="11443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b="1" dirty="0">
                <a:solidFill>
                  <a:srgbClr val="370F8F"/>
                </a:solidFill>
                <a:latin typeface="Tahoma"/>
                <a:ea typeface="Tahoma"/>
                <a:cs typeface="Tahoma"/>
              </a:rPr>
              <a:t>Worden geconstateerde tekortkomingen opgelost?</a:t>
            </a:r>
            <a:endParaRPr lang="nl-NL" b="1" i="0" dirty="0">
              <a:solidFill>
                <a:srgbClr val="370F8F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="" xmlns:a16="http://schemas.microsoft.com/office/drawing/2014/main" id="{235F8867-36C7-460A-9CFF-7D5F09F9EB4C}"/>
              </a:ext>
            </a:extLst>
          </p:cNvPr>
          <p:cNvSpPr txBox="1"/>
          <p:nvPr/>
        </p:nvSpPr>
        <p:spPr>
          <a:xfrm>
            <a:off x="535153" y="565340"/>
            <a:ext cx="10935855" cy="7171638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0" tIns="0" rIns="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endParaRPr lang="nl-NL" dirty="0">
              <a:ea typeface="Tahoma"/>
              <a:cs typeface="Tahoma"/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nl-NL" sz="2400">
                <a:ea typeface="+mn-lt"/>
                <a:cs typeface="+mn-lt"/>
              </a:rPr>
              <a:t>Internal Audit van Royal FloraHolland</a:t>
            </a:r>
            <a:endParaRPr lang="nl-NL" sz="2400" dirty="0">
              <a:ea typeface="+mn-lt"/>
              <a:cs typeface="+mn-lt"/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nl-NL" sz="2400">
                <a:ea typeface="+mn-lt"/>
                <a:cs typeface="+mn-lt"/>
              </a:rPr>
              <a:t>Externe accountant van PWC</a:t>
            </a:r>
            <a:endParaRPr lang="nl-NL" sz="2400" dirty="0">
              <a:ea typeface="Tahoma"/>
              <a:cs typeface="Tahoma"/>
            </a:endParaRPr>
          </a:p>
          <a:p>
            <a:pPr marL="285750" indent="-285750" algn="l">
              <a:spcAft>
                <a:spcPts val="600"/>
              </a:spcAft>
              <a:buFont typeface="Arial"/>
              <a:buChar char="•"/>
            </a:pPr>
            <a:endParaRPr lang="nl-NL" sz="2400" b="0" i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Aft>
                <a:spcPts val="1000"/>
              </a:spcAft>
              <a:buFont typeface="Arial"/>
              <a:buChar char="•"/>
            </a:pPr>
            <a:r>
              <a:rPr lang="nl-NL" sz="24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Specifiek: eind 2020 het </a:t>
            </a:r>
            <a:r>
              <a:rPr lang="nl-NL" sz="2400" b="1" i="1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Data Comité</a:t>
            </a:r>
            <a:r>
              <a:rPr lang="nl-NL" sz="240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in het leven geroepen</a:t>
            </a:r>
            <a:endParaRPr lang="nl-NL" sz="240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Aft>
                <a:spcPts val="1000"/>
              </a:spcAft>
              <a:buFont typeface="Arial"/>
              <a:buChar char="•"/>
            </a:pPr>
            <a:r>
              <a:rPr lang="nl-NL" sz="2400" dirty="0">
                <a:ea typeface="+mn-lt"/>
                <a:cs typeface="+mn-lt"/>
              </a:rPr>
              <a:t>Het Data Comité zal namens gebruikers van marktplaats RFH de uitvoering van het beleid omtrent data (maatregelen en uitgangspunten) bespreken en </a:t>
            </a:r>
            <a:r>
              <a:rPr lang="nl-NL" sz="2400">
                <a:ea typeface="+mn-lt"/>
                <a:cs typeface="+mn-lt"/>
              </a:rPr>
              <a:t>evalueren</a:t>
            </a:r>
            <a:endParaRPr lang="nl-NL" sz="240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Aft>
                <a:spcPts val="1000"/>
              </a:spcAft>
              <a:buFont typeface="Arial"/>
              <a:buChar char="•"/>
            </a:pPr>
            <a:r>
              <a:rPr lang="nl-NL" sz="2400">
                <a:ea typeface="+mn-lt"/>
                <a:cs typeface="+mn-lt"/>
              </a:rPr>
              <a:t>Het beoogde resultaat is vertrouwen en draagvlak creëren</a:t>
            </a:r>
          </a:p>
          <a:p>
            <a:pPr marL="285750" indent="-285750">
              <a:buFont typeface="Arial"/>
              <a:buChar char="•"/>
            </a:pPr>
            <a:r>
              <a:rPr lang="nl-NL" sz="2400" dirty="0">
                <a:ea typeface="+mn-lt"/>
                <a:cs typeface="+mn-lt"/>
              </a:rPr>
              <a:t>Het Data Comité bestaat uit </a:t>
            </a:r>
          </a:p>
          <a:p>
            <a:pPr marL="742950" lvl="1" indent="-285750">
              <a:buFont typeface="Arial"/>
              <a:buChar char="•"/>
            </a:pPr>
            <a:r>
              <a:rPr lang="nl-NL" sz="2400" dirty="0">
                <a:ea typeface="+mn-lt"/>
                <a:cs typeface="+mn-lt"/>
              </a:rPr>
              <a:t>2 kwekers (bloemen, planten)</a:t>
            </a:r>
          </a:p>
          <a:p>
            <a:pPr marL="742950" lvl="1" indent="-285750">
              <a:buFont typeface="Arial"/>
              <a:buChar char="•"/>
            </a:pPr>
            <a:r>
              <a:rPr lang="nl-NL" sz="2400" dirty="0">
                <a:ea typeface="+mn-lt"/>
                <a:cs typeface="+mn-lt"/>
              </a:rPr>
              <a:t>2 kopers (</a:t>
            </a:r>
            <a:r>
              <a:rPr lang="nl-NL" sz="2400" err="1">
                <a:ea typeface="+mn-lt"/>
                <a:cs typeface="+mn-lt"/>
              </a:rPr>
              <a:t>Blueroots</a:t>
            </a:r>
            <a:r>
              <a:rPr lang="nl-NL" sz="2400" dirty="0">
                <a:ea typeface="+mn-lt"/>
                <a:cs typeface="+mn-lt"/>
              </a:rPr>
              <a:t>, niet </a:t>
            </a:r>
            <a:r>
              <a:rPr lang="nl-NL" sz="2400" err="1">
                <a:ea typeface="+mn-lt"/>
                <a:cs typeface="+mn-lt"/>
              </a:rPr>
              <a:t>Blueroots</a:t>
            </a:r>
            <a:r>
              <a:rPr lang="nl-NL" sz="2400" dirty="0">
                <a:ea typeface="+mn-lt"/>
                <a:cs typeface="+mn-lt"/>
              </a:rPr>
              <a:t>)</a:t>
            </a:r>
          </a:p>
          <a:p>
            <a:pPr marL="742950" lvl="1" indent="-285750">
              <a:buFont typeface="Arial"/>
              <a:buChar char="•"/>
            </a:pPr>
            <a:r>
              <a:rPr lang="nl-NL" sz="2400" dirty="0">
                <a:ea typeface="+mn-lt"/>
                <a:cs typeface="+mn-lt"/>
              </a:rPr>
              <a:t>Onafhankelijke expert</a:t>
            </a:r>
          </a:p>
          <a:p>
            <a:pPr marL="742950" lvl="1" indent="-285750">
              <a:spcAft>
                <a:spcPts val="1000"/>
              </a:spcAft>
              <a:buFont typeface="Arial"/>
              <a:buChar char="•"/>
            </a:pPr>
            <a:r>
              <a:rPr lang="nl-NL" sz="2400" dirty="0">
                <a:ea typeface="+mn-lt"/>
                <a:cs typeface="+mn-lt"/>
              </a:rPr>
              <a:t>RFH medewerkers (CIO, Manager Data </a:t>
            </a:r>
            <a:r>
              <a:rPr lang="nl-NL" sz="2400" err="1">
                <a:ea typeface="+mn-lt"/>
                <a:cs typeface="+mn-lt"/>
              </a:rPr>
              <a:t>Science</a:t>
            </a:r>
            <a:r>
              <a:rPr lang="nl-NL" sz="2400" dirty="0">
                <a:ea typeface="+mn-lt"/>
                <a:cs typeface="+mn-lt"/>
              </a:rPr>
              <a:t>, secretaris)</a:t>
            </a:r>
          </a:p>
          <a:p>
            <a:pPr marL="285750" indent="-285750">
              <a:spcAft>
                <a:spcPts val="1000"/>
              </a:spcAft>
              <a:buFont typeface="Arial"/>
              <a:buChar char="•"/>
            </a:pPr>
            <a:r>
              <a:rPr lang="nl-NL" sz="24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Data Comité heeft opdracht gegeven tot het uitvoeren van een audit naar </a:t>
            </a:r>
            <a:r>
              <a:rPr lang="nl-NL" sz="240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Strikt Vertrouwelijke informatie, resultaat wordt eind april verwacht</a:t>
            </a:r>
            <a:endParaRPr lang="nl-NL" sz="240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1000"/>
              </a:spcAft>
            </a:pPr>
            <a:endParaRPr lang="nl-NL" sz="2400" dirty="0">
              <a:solidFill>
                <a:srgbClr val="0CC98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646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4" descr="Afbeelding met pijl&#10;&#10;Automatisch gegenereerde beschrijving">
            <a:extLst>
              <a:ext uri="{FF2B5EF4-FFF2-40B4-BE49-F238E27FC236}">
                <a16:creationId xmlns="" xmlns:a16="http://schemas.microsoft.com/office/drawing/2014/main" id="{6D81C67C-697C-44F1-9F56-69C629D5F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725" y="-1563"/>
            <a:ext cx="12201255" cy="9147312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="" xmlns:a16="http://schemas.microsoft.com/office/drawing/2014/main" id="{5516AE44-A2C0-4B6A-83C9-ED9EEDD37A7E}"/>
              </a:ext>
            </a:extLst>
          </p:cNvPr>
          <p:cNvSpPr txBox="1"/>
          <p:nvPr/>
        </p:nvSpPr>
        <p:spPr>
          <a:xfrm>
            <a:off x="11665673" y="1346775"/>
            <a:ext cx="2221433" cy="5903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b="1" dirty="0">
                <a:solidFill>
                  <a:srgbClr val="370F8F"/>
                </a:solidFill>
                <a:latin typeface="Tahoma"/>
                <a:ea typeface="Tahoma"/>
                <a:cs typeface="Tahoma"/>
              </a:rPr>
              <a:t>Is er Informatiebeleid?</a:t>
            </a:r>
            <a:endParaRPr lang="nl-NL" b="1" i="0" dirty="0">
              <a:solidFill>
                <a:srgbClr val="370F8F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="" xmlns:a16="http://schemas.microsoft.com/office/drawing/2014/main" id="{EF6C669C-5068-489B-803C-B7CC10AF26F7}"/>
              </a:ext>
            </a:extLst>
          </p:cNvPr>
          <p:cNvSpPr txBox="1"/>
          <p:nvPr/>
        </p:nvSpPr>
        <p:spPr>
          <a:xfrm>
            <a:off x="12179827" y="6777200"/>
            <a:ext cx="1774205" cy="14213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b="1" dirty="0">
                <a:solidFill>
                  <a:srgbClr val="370F8F"/>
                </a:solidFill>
                <a:latin typeface="Tahoma"/>
                <a:ea typeface="Tahoma"/>
                <a:cs typeface="Tahoma"/>
              </a:rPr>
              <a:t>Zijn er maatregelen genomen om aan dit beleid te voldoen?</a:t>
            </a:r>
            <a:endParaRPr lang="nl-NL" b="1" i="0" dirty="0">
              <a:solidFill>
                <a:srgbClr val="370F8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="" xmlns:a16="http://schemas.microsoft.com/office/drawing/2014/main" id="{8C044B01-5719-4387-BDED-16368AD525B4}"/>
              </a:ext>
            </a:extLst>
          </p:cNvPr>
          <p:cNvSpPr txBox="1"/>
          <p:nvPr/>
        </p:nvSpPr>
        <p:spPr>
          <a:xfrm>
            <a:off x="6163166" y="8060365"/>
            <a:ext cx="4192552" cy="5903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b="1" dirty="0">
                <a:solidFill>
                  <a:srgbClr val="370F8F"/>
                </a:solidFill>
                <a:latin typeface="Tahoma"/>
                <a:ea typeface="Tahoma"/>
                <a:cs typeface="Tahoma"/>
              </a:rPr>
              <a:t>Zijn die maatregelen aantoonbaar? Wordt dit gecontroleerd? Door wie?</a:t>
            </a:r>
            <a:endParaRPr lang="nl-NL" b="1" i="0" dirty="0">
              <a:solidFill>
                <a:srgbClr val="370F8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="" xmlns:a16="http://schemas.microsoft.com/office/drawing/2014/main" id="{CD229F58-B4B4-4512-A040-4370376383F3}"/>
              </a:ext>
            </a:extLst>
          </p:cNvPr>
          <p:cNvSpPr txBox="1"/>
          <p:nvPr/>
        </p:nvSpPr>
        <p:spPr>
          <a:xfrm>
            <a:off x="4698310" y="1462902"/>
            <a:ext cx="1981255" cy="1144347"/>
          </a:xfrm>
          <a:prstGeom prst="rect">
            <a:avLst/>
          </a:prstGeom>
          <a:solidFill>
            <a:srgbClr val="FFC000"/>
          </a:solidFill>
        </p:spPr>
        <p:txBody>
          <a:bodyPr rot="0" spcFirstLastPara="0" vertOverflow="overflow" horzOverflow="overflow" vert="horz" wrap="square" lIns="0" tIns="0" rIns="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b="1" dirty="0">
                <a:solidFill>
                  <a:srgbClr val="370F8F"/>
                </a:solidFill>
                <a:latin typeface="Tahoma"/>
                <a:ea typeface="Tahoma"/>
                <a:cs typeface="Tahoma"/>
              </a:rPr>
              <a:t>Worden geconstateerde tekortkomingen opgelost?</a:t>
            </a:r>
            <a:endParaRPr lang="nl-NL" b="1" i="0" dirty="0">
              <a:solidFill>
                <a:srgbClr val="370F8F"/>
              </a:solidFill>
              <a:latin typeface="Tahom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41219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="" xmlns:a16="http://schemas.microsoft.com/office/drawing/2014/main" id="{E56F4580-3644-C440-88F6-D30998554EE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20871" r="20871"/>
          <a:stretch/>
        </p:blipFill>
        <p:spPr/>
      </p:pic>
      <p:sp>
        <p:nvSpPr>
          <p:cNvPr id="4" name="Текст 2">
            <a:extLst>
              <a:ext uri="{FF2B5EF4-FFF2-40B4-BE49-F238E27FC236}">
                <a16:creationId xmlns="" xmlns:a16="http://schemas.microsoft.com/office/drawing/2014/main" id="{B2E03449-4A6A-45B9-9E51-0798E3A28FE5}"/>
              </a:ext>
            </a:extLst>
          </p:cNvPr>
          <p:cNvSpPr txBox="1">
            <a:spLocks/>
          </p:cNvSpPr>
          <p:nvPr/>
        </p:nvSpPr>
        <p:spPr>
          <a:xfrm>
            <a:off x="8428373" y="3549777"/>
            <a:ext cx="7128792" cy="218757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14288" indent="-14288" algn="l" defTabSz="1219170" rtl="0" eaLnBrk="1" latinLnBrk="0" hangingPunct="1">
              <a:lnSpc>
                <a:spcPts val="4400"/>
              </a:lnSpc>
              <a:spcBef>
                <a:spcPts val="1333"/>
              </a:spcBef>
              <a:buFont typeface="Arial" panose="020B0604020202020204" pitchFamily="34" charset="0"/>
              <a:buNone/>
              <a:tabLst/>
              <a:defRPr sz="4000" b="1" kern="12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nl-NL" dirty="0">
                <a:latin typeface="Tahoma"/>
                <a:ea typeface="Tahoma"/>
                <a:cs typeface="Tahoma"/>
              </a:rPr>
              <a:t>‘Data delen biedt kansen om de sierteeltketen te optimaliseren’</a:t>
            </a:r>
            <a:endParaRPr lang="en-US" dirty="0">
              <a:latin typeface="Tahoma"/>
              <a:ea typeface="Tahoma"/>
              <a:cs typeface="Tahoma"/>
            </a:endParaRPr>
          </a:p>
        </p:txBody>
      </p:sp>
      <p:sp>
        <p:nvSpPr>
          <p:cNvPr id="7" name="Текст 2">
            <a:extLst>
              <a:ext uri="{FF2B5EF4-FFF2-40B4-BE49-F238E27FC236}">
                <a16:creationId xmlns="" xmlns:a16="http://schemas.microsoft.com/office/drawing/2014/main" id="{B7397BE9-4E84-4DAC-A4C9-EF4E148432D6}"/>
              </a:ext>
            </a:extLst>
          </p:cNvPr>
          <p:cNvSpPr txBox="1">
            <a:spLocks/>
          </p:cNvSpPr>
          <p:nvPr/>
        </p:nvSpPr>
        <p:spPr>
          <a:xfrm>
            <a:off x="8698835" y="5881581"/>
            <a:ext cx="7128792" cy="218757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14288" indent="-14288" algn="l" defTabSz="1219170" rtl="0" eaLnBrk="1" latinLnBrk="0" hangingPunct="1">
              <a:lnSpc>
                <a:spcPts val="4400"/>
              </a:lnSpc>
              <a:spcBef>
                <a:spcPts val="1333"/>
              </a:spcBef>
              <a:buFont typeface="Arial" panose="020B0604020202020204" pitchFamily="34" charset="0"/>
              <a:buNone/>
              <a:tabLst/>
              <a:defRPr sz="4000" b="1" kern="12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nl-NL" dirty="0">
                <a:latin typeface="Tahoma"/>
                <a:ea typeface="Tahoma"/>
                <a:cs typeface="Tahoma"/>
              </a:rPr>
              <a:t>‘maar komt met verantwoordelijkheden voor de platform eigenaar’</a:t>
            </a:r>
            <a:endParaRPr lang="en-US" dirty="0">
              <a:latin typeface="Tahoma"/>
              <a:ea typeface="Tahoma"/>
              <a:cs typeface="Tahoma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="" xmlns:a16="http://schemas.microsoft.com/office/drawing/2014/main" id="{46D7DC02-0761-4B06-A9DC-6646382740D3}"/>
              </a:ext>
            </a:extLst>
          </p:cNvPr>
          <p:cNvSpPr txBox="1"/>
          <p:nvPr/>
        </p:nvSpPr>
        <p:spPr>
          <a:xfrm>
            <a:off x="8909310" y="2679529"/>
            <a:ext cx="6287900" cy="3133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i="1" dirty="0">
                <a:solidFill>
                  <a:srgbClr val="370F8F"/>
                </a:solidFill>
                <a:latin typeface="Tahoma"/>
                <a:ea typeface="Tahoma"/>
                <a:cs typeface="Tahoma"/>
              </a:rPr>
              <a:t>21 september 2020, bijeenkomst kwekers &amp; kopers over data</a:t>
            </a:r>
            <a:endParaRPr lang="nl-NL" b="0" i="1" dirty="0">
              <a:solidFill>
                <a:srgbClr val="370F8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935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C6156941-A3D4-F348-AD7C-B4800ACE3E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err="1"/>
              <a:t>Vragen</a:t>
            </a:r>
            <a:r>
              <a:rPr lang="en-US"/>
              <a:t>?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33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9191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="" xmlns:a16="http://schemas.microsoft.com/office/drawing/2014/main" id="{1DA4857C-5982-4856-96F2-BDA5853F2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0501"/>
            <a:ext cx="16257587" cy="77629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7973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="" xmlns:a16="http://schemas.microsoft.com/office/drawing/2014/main" id="{54476026-126A-44AA-9FDE-88BCDDFDF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1467"/>
            <a:ext cx="16257587" cy="76410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7594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7">
            <a:extLst>
              <a:ext uri="{FF2B5EF4-FFF2-40B4-BE49-F238E27FC236}">
                <a16:creationId xmlns="" xmlns:a16="http://schemas.microsoft.com/office/drawing/2014/main" id="{2EEDB07E-AACE-459A-91B5-2413343CAC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3137" r="16372"/>
          <a:stretch/>
        </p:blipFill>
        <p:spPr>
          <a:xfrm>
            <a:off x="6509111" y="10"/>
            <a:ext cx="9748476" cy="9143990"/>
          </a:xfrm>
          <a:noFill/>
        </p:spPr>
      </p:pic>
      <p:sp>
        <p:nvSpPr>
          <p:cNvPr id="5" name="Текст 2">
            <a:extLst>
              <a:ext uri="{FF2B5EF4-FFF2-40B4-BE49-F238E27FC236}">
                <a16:creationId xmlns="" xmlns:a16="http://schemas.microsoft.com/office/drawing/2014/main" id="{17625401-4463-4935-9771-81B243065C9F}"/>
              </a:ext>
            </a:extLst>
          </p:cNvPr>
          <p:cNvSpPr txBox="1">
            <a:spLocks/>
          </p:cNvSpPr>
          <p:nvPr/>
        </p:nvSpPr>
        <p:spPr>
          <a:xfrm>
            <a:off x="643961" y="2543690"/>
            <a:ext cx="5834369" cy="208859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14288" indent="-14288" algn="l" defTabSz="1219170" rtl="0" eaLnBrk="1" latinLnBrk="0" hangingPunct="1">
              <a:lnSpc>
                <a:spcPts val="4400"/>
              </a:lnSpc>
              <a:spcBef>
                <a:spcPts val="1333"/>
              </a:spcBef>
              <a:buFont typeface="Arial" panose="020B0604020202020204" pitchFamily="34" charset="0"/>
              <a:buNone/>
              <a:tabLst/>
              <a:defRPr sz="4000" b="1" kern="12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970" indent="-13970">
              <a:spcAft>
                <a:spcPts val="600"/>
              </a:spcAft>
            </a:pPr>
            <a:r>
              <a:rPr lang="en-US" i="0" spc="-20" baseline="0" dirty="0">
                <a:latin typeface="Tahoma"/>
                <a:ea typeface="Tahoma"/>
                <a:cs typeface="Tahoma"/>
              </a:rPr>
              <a:t>‘</a:t>
            </a:r>
            <a:r>
              <a:rPr lang="en-US" spc="-20" dirty="0">
                <a:latin typeface="Tahoma"/>
                <a:ea typeface="Tahoma"/>
                <a:cs typeface="Tahoma"/>
              </a:rPr>
              <a:t>Als </a:t>
            </a:r>
            <a:r>
              <a:rPr lang="en-US" spc="-20" dirty="0" err="1">
                <a:latin typeface="Tahoma"/>
                <a:ea typeface="Tahoma"/>
                <a:cs typeface="Tahoma"/>
              </a:rPr>
              <a:t>ik</a:t>
            </a:r>
            <a:r>
              <a:rPr lang="en-US" spc="-20" dirty="0">
                <a:latin typeface="Tahoma"/>
                <a:ea typeface="Tahoma"/>
                <a:cs typeface="Tahoma"/>
              </a:rPr>
              <a:t> data op Floriday </a:t>
            </a:r>
            <a:r>
              <a:rPr lang="en-US" spc="-20" dirty="0" err="1">
                <a:latin typeface="Tahoma"/>
                <a:ea typeface="Tahoma"/>
                <a:cs typeface="Tahoma"/>
              </a:rPr>
              <a:t>zet</a:t>
            </a:r>
            <a:r>
              <a:rPr lang="en-US" spc="-20" dirty="0">
                <a:latin typeface="Tahoma"/>
                <a:ea typeface="Tahoma"/>
                <a:cs typeface="Tahoma"/>
              </a:rPr>
              <a:t>, </a:t>
            </a:r>
            <a:r>
              <a:rPr lang="en-US" spc="-20" dirty="0" err="1">
                <a:latin typeface="Tahoma"/>
                <a:ea typeface="Tahoma"/>
                <a:cs typeface="Tahoma"/>
              </a:rPr>
              <a:t>wie</a:t>
            </a:r>
            <a:r>
              <a:rPr lang="en-US" spc="-20" dirty="0">
                <a:latin typeface="Tahoma"/>
                <a:ea typeface="Tahoma"/>
                <a:cs typeface="Tahoma"/>
              </a:rPr>
              <a:t> </a:t>
            </a:r>
            <a:r>
              <a:rPr lang="en-US" spc="-20" dirty="0" err="1">
                <a:latin typeface="Tahoma"/>
                <a:ea typeface="Tahoma"/>
                <a:cs typeface="Tahoma"/>
              </a:rPr>
              <a:t>kan</a:t>
            </a:r>
            <a:r>
              <a:rPr lang="en-US" spc="-20" dirty="0">
                <a:latin typeface="Tahoma"/>
                <a:ea typeface="Tahoma"/>
                <a:cs typeface="Tahoma"/>
              </a:rPr>
              <a:t> er dan </a:t>
            </a:r>
            <a:r>
              <a:rPr lang="en-US" spc="-20" dirty="0" err="1">
                <a:latin typeface="Tahoma"/>
                <a:ea typeface="Tahoma"/>
                <a:cs typeface="Tahoma"/>
              </a:rPr>
              <a:t>allemaal</a:t>
            </a:r>
            <a:r>
              <a:rPr lang="en-US" spc="-20" dirty="0">
                <a:latin typeface="Tahoma"/>
                <a:ea typeface="Tahoma"/>
                <a:cs typeface="Tahoma"/>
              </a:rPr>
              <a:t> </a:t>
            </a:r>
            <a:r>
              <a:rPr lang="en-US" spc="-20" dirty="0" err="1">
                <a:latin typeface="Tahoma"/>
                <a:ea typeface="Tahoma"/>
                <a:cs typeface="Tahoma"/>
              </a:rPr>
              <a:t>bij</a:t>
            </a:r>
            <a:r>
              <a:rPr lang="en-US" i="0" spc="-20" baseline="0" dirty="0">
                <a:latin typeface="Tahoma"/>
                <a:ea typeface="Tahoma"/>
                <a:cs typeface="Tahoma"/>
              </a:rPr>
              <a:t>?’</a:t>
            </a:r>
            <a:endParaRPr lang="en-US" dirty="0">
              <a:latin typeface="Tahoma"/>
              <a:ea typeface="Tahoma"/>
              <a:cs typeface="Tahoma"/>
            </a:endParaRPr>
          </a:p>
        </p:txBody>
      </p:sp>
      <p:sp>
        <p:nvSpPr>
          <p:cNvPr id="20" name="Текст 2">
            <a:extLst>
              <a:ext uri="{FF2B5EF4-FFF2-40B4-BE49-F238E27FC236}">
                <a16:creationId xmlns="" xmlns:a16="http://schemas.microsoft.com/office/drawing/2014/main" id="{941A9507-E681-4C68-8459-92D5106F2977}"/>
              </a:ext>
            </a:extLst>
          </p:cNvPr>
          <p:cNvSpPr txBox="1">
            <a:spLocks/>
          </p:cNvSpPr>
          <p:nvPr/>
        </p:nvSpPr>
        <p:spPr>
          <a:xfrm>
            <a:off x="644095" y="5184440"/>
            <a:ext cx="5834369" cy="139285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14288" indent="-14288" algn="l" defTabSz="1219170" rtl="0" eaLnBrk="1" latinLnBrk="0" hangingPunct="1">
              <a:lnSpc>
                <a:spcPts val="4400"/>
              </a:lnSpc>
              <a:spcBef>
                <a:spcPts val="1333"/>
              </a:spcBef>
              <a:buFont typeface="Arial" panose="020B0604020202020204" pitchFamily="34" charset="0"/>
              <a:buNone/>
              <a:tabLst/>
              <a:defRPr sz="4000" b="1" kern="12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970" indent="-13970">
              <a:spcAft>
                <a:spcPts val="600"/>
              </a:spcAft>
            </a:pPr>
            <a:r>
              <a:rPr lang="en-US" i="0" spc="-20" baseline="0" dirty="0">
                <a:latin typeface="Tahoma"/>
                <a:ea typeface="Tahoma"/>
                <a:cs typeface="Tahoma"/>
              </a:rPr>
              <a:t>‘</a:t>
            </a:r>
            <a:r>
              <a:rPr lang="en-US" spc="-20" dirty="0">
                <a:latin typeface="Tahoma"/>
                <a:ea typeface="Tahoma"/>
                <a:cs typeface="Tahoma"/>
              </a:rPr>
              <a:t>Is</a:t>
            </a:r>
            <a:r>
              <a:rPr lang="en-US" i="0" spc="-20" baseline="0" dirty="0">
                <a:latin typeface="Tahoma"/>
                <a:ea typeface="Tahoma"/>
                <a:cs typeface="Tahoma"/>
              </a:rPr>
              <a:t> </a:t>
            </a:r>
            <a:r>
              <a:rPr lang="en-US" i="0" spc="-20" baseline="0" dirty="0" err="1">
                <a:latin typeface="Tahoma"/>
                <a:ea typeface="Tahoma"/>
                <a:cs typeface="Tahoma"/>
              </a:rPr>
              <a:t>mijn</a:t>
            </a:r>
            <a:r>
              <a:rPr lang="en-US" i="0" spc="-20" baseline="0" dirty="0">
                <a:latin typeface="Tahoma"/>
                <a:ea typeface="Tahoma"/>
                <a:cs typeface="Tahoma"/>
              </a:rPr>
              <a:t> data </a:t>
            </a:r>
            <a:r>
              <a:rPr lang="en-US" i="0" spc="-20" baseline="0" dirty="0" err="1">
                <a:latin typeface="Tahoma"/>
                <a:ea typeface="Tahoma"/>
                <a:cs typeface="Tahoma"/>
              </a:rPr>
              <a:t>wel</a:t>
            </a:r>
            <a:r>
              <a:rPr lang="en-US" i="0" spc="-20" baseline="0" dirty="0">
                <a:latin typeface="Tahoma"/>
                <a:ea typeface="Tahoma"/>
                <a:cs typeface="Tahoma"/>
              </a:rPr>
              <a:t> </a:t>
            </a:r>
            <a:r>
              <a:rPr lang="en-US" i="0" spc="-20" baseline="0" dirty="0" err="1">
                <a:latin typeface="Tahoma"/>
                <a:ea typeface="Tahoma"/>
                <a:cs typeface="Tahoma"/>
              </a:rPr>
              <a:t>veilig</a:t>
            </a:r>
            <a:r>
              <a:rPr lang="en-US" i="0" spc="-20" baseline="0" dirty="0">
                <a:latin typeface="Tahoma"/>
                <a:ea typeface="Tahoma"/>
                <a:cs typeface="Tahoma"/>
              </a:rPr>
              <a:t> </a:t>
            </a:r>
            <a:r>
              <a:rPr lang="en-US" i="0" spc="-20" baseline="0" dirty="0" err="1">
                <a:latin typeface="Tahoma"/>
                <a:ea typeface="Tahoma"/>
                <a:cs typeface="Tahoma"/>
              </a:rPr>
              <a:t>bij</a:t>
            </a:r>
            <a:r>
              <a:rPr lang="en-US" i="0" spc="-20" baseline="0" dirty="0">
                <a:latin typeface="Tahoma"/>
                <a:ea typeface="Tahoma"/>
                <a:cs typeface="Tahoma"/>
              </a:rPr>
              <a:t> RFH?’</a:t>
            </a:r>
            <a:endParaRPr lang="en-US">
              <a:latin typeface="Tahom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275542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="" xmlns:a16="http://schemas.microsoft.com/office/drawing/2014/main" id="{E56F4580-3644-C440-88F6-D30998554EE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20871" r="20871"/>
          <a:stretch/>
        </p:blipFill>
        <p:spPr/>
      </p:pic>
      <p:sp>
        <p:nvSpPr>
          <p:cNvPr id="4" name="Текст 2">
            <a:extLst>
              <a:ext uri="{FF2B5EF4-FFF2-40B4-BE49-F238E27FC236}">
                <a16:creationId xmlns="" xmlns:a16="http://schemas.microsoft.com/office/drawing/2014/main" id="{B2E03449-4A6A-45B9-9E51-0798E3A28FE5}"/>
              </a:ext>
            </a:extLst>
          </p:cNvPr>
          <p:cNvSpPr txBox="1">
            <a:spLocks/>
          </p:cNvSpPr>
          <p:nvPr/>
        </p:nvSpPr>
        <p:spPr>
          <a:xfrm>
            <a:off x="8428373" y="3549777"/>
            <a:ext cx="7128792" cy="218757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14288" indent="-14288" algn="l" defTabSz="1219170" rtl="0" eaLnBrk="1" latinLnBrk="0" hangingPunct="1">
              <a:lnSpc>
                <a:spcPts val="4400"/>
              </a:lnSpc>
              <a:spcBef>
                <a:spcPts val="1333"/>
              </a:spcBef>
              <a:buFont typeface="Arial" panose="020B0604020202020204" pitchFamily="34" charset="0"/>
              <a:buNone/>
              <a:tabLst/>
              <a:defRPr sz="4000" b="1" kern="12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nl-NL" dirty="0">
                <a:latin typeface="Tahoma"/>
                <a:ea typeface="Tahoma"/>
                <a:cs typeface="Tahoma"/>
              </a:rPr>
              <a:t>‘Data delen biedt kansen om de sierteeltketen te optimaliseren’</a:t>
            </a:r>
            <a:endParaRPr lang="en-US" dirty="0">
              <a:latin typeface="Tahoma"/>
              <a:ea typeface="Tahoma"/>
              <a:cs typeface="Tahoma"/>
            </a:endParaRPr>
          </a:p>
        </p:txBody>
      </p:sp>
      <p:sp>
        <p:nvSpPr>
          <p:cNvPr id="7" name="Текст 2">
            <a:extLst>
              <a:ext uri="{FF2B5EF4-FFF2-40B4-BE49-F238E27FC236}">
                <a16:creationId xmlns="" xmlns:a16="http://schemas.microsoft.com/office/drawing/2014/main" id="{B7397BE9-4E84-4DAC-A4C9-EF4E148432D6}"/>
              </a:ext>
            </a:extLst>
          </p:cNvPr>
          <p:cNvSpPr txBox="1">
            <a:spLocks/>
          </p:cNvSpPr>
          <p:nvPr/>
        </p:nvSpPr>
        <p:spPr>
          <a:xfrm>
            <a:off x="8698835" y="5881581"/>
            <a:ext cx="7128792" cy="218757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14288" indent="-14288" algn="l" defTabSz="1219170" rtl="0" eaLnBrk="1" latinLnBrk="0" hangingPunct="1">
              <a:lnSpc>
                <a:spcPts val="4400"/>
              </a:lnSpc>
              <a:spcBef>
                <a:spcPts val="1333"/>
              </a:spcBef>
              <a:buFont typeface="Arial" panose="020B0604020202020204" pitchFamily="34" charset="0"/>
              <a:buNone/>
              <a:tabLst/>
              <a:defRPr sz="4000" b="1" kern="12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nl-NL" dirty="0">
                <a:latin typeface="Tahoma"/>
                <a:ea typeface="Tahoma"/>
                <a:cs typeface="Tahoma"/>
              </a:rPr>
              <a:t>‘maar komt met verantwoordelijkheden voor de platform eigenaar’</a:t>
            </a:r>
            <a:endParaRPr lang="en-US" dirty="0">
              <a:latin typeface="Tahoma"/>
              <a:ea typeface="Tahoma"/>
              <a:cs typeface="Tahoma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="" xmlns:a16="http://schemas.microsoft.com/office/drawing/2014/main" id="{46D7DC02-0761-4B06-A9DC-6646382740D3}"/>
              </a:ext>
            </a:extLst>
          </p:cNvPr>
          <p:cNvSpPr txBox="1"/>
          <p:nvPr/>
        </p:nvSpPr>
        <p:spPr>
          <a:xfrm>
            <a:off x="8909310" y="2679529"/>
            <a:ext cx="6287900" cy="3133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i="1" dirty="0">
                <a:solidFill>
                  <a:srgbClr val="370F8F"/>
                </a:solidFill>
                <a:latin typeface="Tahoma"/>
                <a:ea typeface="Tahoma"/>
                <a:cs typeface="Tahoma"/>
              </a:rPr>
              <a:t>21 september 2020, bijeenkomst kwekers &amp; kopers over data</a:t>
            </a:r>
            <a:endParaRPr lang="nl-NL" b="0" i="1" dirty="0">
              <a:solidFill>
                <a:srgbClr val="370F8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159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4" descr="Afbeelding met pijl&#10;&#10;Automatisch gegenereerde beschrijving">
            <a:extLst>
              <a:ext uri="{FF2B5EF4-FFF2-40B4-BE49-F238E27FC236}">
                <a16:creationId xmlns="" xmlns:a16="http://schemas.microsoft.com/office/drawing/2014/main" id="{6D81C67C-697C-44F1-9F56-69C629D5F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725" y="-1563"/>
            <a:ext cx="12201255" cy="9147312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="" xmlns:a16="http://schemas.microsoft.com/office/drawing/2014/main" id="{5516AE44-A2C0-4B6A-83C9-ED9EEDD37A7E}"/>
              </a:ext>
            </a:extLst>
          </p:cNvPr>
          <p:cNvSpPr txBox="1"/>
          <p:nvPr/>
        </p:nvSpPr>
        <p:spPr>
          <a:xfrm>
            <a:off x="11665673" y="1346775"/>
            <a:ext cx="2221433" cy="5903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b="1" dirty="0">
                <a:solidFill>
                  <a:srgbClr val="370F8F"/>
                </a:solidFill>
                <a:latin typeface="Tahoma"/>
                <a:ea typeface="Tahoma"/>
                <a:cs typeface="Tahoma"/>
              </a:rPr>
              <a:t>Is er Informatiebeleid?</a:t>
            </a:r>
            <a:endParaRPr lang="nl-NL" b="1" i="0" dirty="0">
              <a:solidFill>
                <a:srgbClr val="370F8F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="" xmlns:a16="http://schemas.microsoft.com/office/drawing/2014/main" id="{EF6C669C-5068-489B-803C-B7CC10AF26F7}"/>
              </a:ext>
            </a:extLst>
          </p:cNvPr>
          <p:cNvSpPr txBox="1"/>
          <p:nvPr/>
        </p:nvSpPr>
        <p:spPr>
          <a:xfrm>
            <a:off x="12179827" y="6777200"/>
            <a:ext cx="1774205" cy="14213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b="1" dirty="0">
                <a:solidFill>
                  <a:srgbClr val="370F8F"/>
                </a:solidFill>
                <a:latin typeface="Tahoma"/>
                <a:ea typeface="Tahoma"/>
                <a:cs typeface="Tahoma"/>
              </a:rPr>
              <a:t>Zijn er maatregelen genomen om aan dit beleid te voldoen?</a:t>
            </a:r>
            <a:endParaRPr lang="nl-NL" b="1" i="0" dirty="0">
              <a:solidFill>
                <a:srgbClr val="370F8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="" xmlns:a16="http://schemas.microsoft.com/office/drawing/2014/main" id="{8C044B01-5719-4387-BDED-16368AD525B4}"/>
              </a:ext>
            </a:extLst>
          </p:cNvPr>
          <p:cNvSpPr txBox="1"/>
          <p:nvPr/>
        </p:nvSpPr>
        <p:spPr>
          <a:xfrm>
            <a:off x="6163166" y="8060365"/>
            <a:ext cx="4192552" cy="5903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b="1" dirty="0">
                <a:solidFill>
                  <a:srgbClr val="370F8F"/>
                </a:solidFill>
                <a:latin typeface="Tahoma"/>
                <a:ea typeface="Tahoma"/>
                <a:cs typeface="Tahoma"/>
              </a:rPr>
              <a:t>Zijn die maatregelen aantoonbaar? Wordt dit gecontroleerd? Door wie?</a:t>
            </a:r>
            <a:endParaRPr lang="nl-NL" b="1" i="0" dirty="0">
              <a:solidFill>
                <a:srgbClr val="370F8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="" xmlns:a16="http://schemas.microsoft.com/office/drawing/2014/main" id="{CD229F58-B4B4-4512-A040-4370376383F3}"/>
              </a:ext>
            </a:extLst>
          </p:cNvPr>
          <p:cNvSpPr txBox="1"/>
          <p:nvPr/>
        </p:nvSpPr>
        <p:spPr>
          <a:xfrm>
            <a:off x="4698310" y="1462902"/>
            <a:ext cx="1981255" cy="11443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b="1" dirty="0">
                <a:solidFill>
                  <a:srgbClr val="370F8F"/>
                </a:solidFill>
                <a:latin typeface="Tahoma"/>
                <a:ea typeface="Tahoma"/>
                <a:cs typeface="Tahoma"/>
              </a:rPr>
              <a:t>Worden geconstateerde tekortkomingen opgelost?</a:t>
            </a:r>
            <a:endParaRPr lang="nl-NL" b="1" i="0" dirty="0">
              <a:solidFill>
                <a:srgbClr val="370F8F"/>
              </a:solidFill>
              <a:latin typeface="Tahom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246433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4" descr="Afbeelding met pijl&#10;&#10;Automatisch gegenereerde beschrijving">
            <a:extLst>
              <a:ext uri="{FF2B5EF4-FFF2-40B4-BE49-F238E27FC236}">
                <a16:creationId xmlns="" xmlns:a16="http://schemas.microsoft.com/office/drawing/2014/main" id="{6D81C67C-697C-44F1-9F56-69C629D5F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725" y="-1563"/>
            <a:ext cx="12201255" cy="9147312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="" xmlns:a16="http://schemas.microsoft.com/office/drawing/2014/main" id="{5516AE44-A2C0-4B6A-83C9-ED9EEDD37A7E}"/>
              </a:ext>
            </a:extLst>
          </p:cNvPr>
          <p:cNvSpPr txBox="1"/>
          <p:nvPr/>
        </p:nvSpPr>
        <p:spPr>
          <a:xfrm>
            <a:off x="11665673" y="1346775"/>
            <a:ext cx="2221433" cy="590349"/>
          </a:xfrm>
          <a:prstGeom prst="rect">
            <a:avLst/>
          </a:prstGeom>
          <a:solidFill>
            <a:srgbClr val="FFC000"/>
          </a:solidFill>
        </p:spPr>
        <p:txBody>
          <a:bodyPr rot="0" spcFirstLastPara="0" vertOverflow="overflow" horzOverflow="overflow" vert="horz" wrap="square" lIns="0" tIns="0" rIns="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b="1" dirty="0">
                <a:solidFill>
                  <a:srgbClr val="370F8F"/>
                </a:solidFill>
                <a:latin typeface="Tahoma"/>
                <a:ea typeface="Tahoma"/>
                <a:cs typeface="Tahoma"/>
              </a:rPr>
              <a:t>Is er Informatiebeleid?</a:t>
            </a:r>
            <a:endParaRPr lang="nl-NL" b="1" i="0" dirty="0">
              <a:solidFill>
                <a:srgbClr val="370F8F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="" xmlns:a16="http://schemas.microsoft.com/office/drawing/2014/main" id="{EF6C669C-5068-489B-803C-B7CC10AF26F7}"/>
              </a:ext>
            </a:extLst>
          </p:cNvPr>
          <p:cNvSpPr txBox="1"/>
          <p:nvPr/>
        </p:nvSpPr>
        <p:spPr>
          <a:xfrm>
            <a:off x="12179827" y="6777200"/>
            <a:ext cx="1774205" cy="14213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b="1" dirty="0">
                <a:solidFill>
                  <a:srgbClr val="370F8F"/>
                </a:solidFill>
                <a:latin typeface="Tahoma"/>
                <a:ea typeface="Tahoma"/>
                <a:cs typeface="Tahoma"/>
              </a:rPr>
              <a:t>Zijn er maatregelen genomen om aan dit beleid te voldoen?</a:t>
            </a:r>
            <a:endParaRPr lang="nl-NL" b="1" i="0" dirty="0">
              <a:solidFill>
                <a:srgbClr val="370F8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="" xmlns:a16="http://schemas.microsoft.com/office/drawing/2014/main" id="{8C044B01-5719-4387-BDED-16368AD525B4}"/>
              </a:ext>
            </a:extLst>
          </p:cNvPr>
          <p:cNvSpPr txBox="1"/>
          <p:nvPr/>
        </p:nvSpPr>
        <p:spPr>
          <a:xfrm>
            <a:off x="6163166" y="8060365"/>
            <a:ext cx="4192552" cy="5903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b="1" dirty="0">
                <a:solidFill>
                  <a:srgbClr val="370F8F"/>
                </a:solidFill>
                <a:latin typeface="Tahoma"/>
                <a:ea typeface="Tahoma"/>
                <a:cs typeface="Tahoma"/>
              </a:rPr>
              <a:t>Zijn die maatregelen aantoonbaar? Wordt dit gecontroleerd? Door wie?</a:t>
            </a:r>
            <a:endParaRPr lang="nl-NL" b="1" i="0" dirty="0">
              <a:solidFill>
                <a:srgbClr val="370F8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="" xmlns:a16="http://schemas.microsoft.com/office/drawing/2014/main" id="{CD229F58-B4B4-4512-A040-4370376383F3}"/>
              </a:ext>
            </a:extLst>
          </p:cNvPr>
          <p:cNvSpPr txBox="1"/>
          <p:nvPr/>
        </p:nvSpPr>
        <p:spPr>
          <a:xfrm>
            <a:off x="4698310" y="1462902"/>
            <a:ext cx="1981255" cy="11443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b="1" dirty="0">
                <a:solidFill>
                  <a:srgbClr val="370F8F"/>
                </a:solidFill>
                <a:latin typeface="Tahoma"/>
                <a:ea typeface="Tahoma"/>
                <a:cs typeface="Tahoma"/>
              </a:rPr>
              <a:t>Worden geconstateerde tekortkomingen opgelost?</a:t>
            </a:r>
            <a:endParaRPr lang="nl-NL" b="1" i="0" dirty="0">
              <a:solidFill>
                <a:srgbClr val="370F8F"/>
              </a:solidFill>
              <a:latin typeface="Tahoma"/>
              <a:ea typeface="Tahoma"/>
              <a:cs typeface="Tahoma"/>
            </a:endParaRPr>
          </a:p>
        </p:txBody>
      </p:sp>
      <p:pic>
        <p:nvPicPr>
          <p:cNvPr id="7" name="Afbeelding 7" descr="Afbeelding met tekst&#10;&#10;Automatisch gegenereerde beschrijving">
            <a:extLst>
              <a:ext uri="{FF2B5EF4-FFF2-40B4-BE49-F238E27FC236}">
                <a16:creationId xmlns="" xmlns:a16="http://schemas.microsoft.com/office/drawing/2014/main" id="{E43CB288-1F73-4C2A-81D7-743DC981FD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981" t="11009" r="42487" b="17693"/>
          <a:stretch/>
        </p:blipFill>
        <p:spPr>
          <a:xfrm>
            <a:off x="4490067" y="350943"/>
            <a:ext cx="6679938" cy="852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317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4" descr="Afbeelding met pijl&#10;&#10;Automatisch gegenereerde beschrijving">
            <a:extLst>
              <a:ext uri="{FF2B5EF4-FFF2-40B4-BE49-F238E27FC236}">
                <a16:creationId xmlns="" xmlns:a16="http://schemas.microsoft.com/office/drawing/2014/main" id="{6D81C67C-697C-44F1-9F56-69C629D5F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725" y="-1563"/>
            <a:ext cx="12201255" cy="9147312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="" xmlns:a16="http://schemas.microsoft.com/office/drawing/2014/main" id="{5516AE44-A2C0-4B6A-83C9-ED9EEDD37A7E}"/>
              </a:ext>
            </a:extLst>
          </p:cNvPr>
          <p:cNvSpPr txBox="1"/>
          <p:nvPr/>
        </p:nvSpPr>
        <p:spPr>
          <a:xfrm>
            <a:off x="11665673" y="1346775"/>
            <a:ext cx="2221433" cy="5903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b="1" dirty="0">
                <a:solidFill>
                  <a:srgbClr val="370F8F"/>
                </a:solidFill>
                <a:latin typeface="Tahoma"/>
                <a:ea typeface="Tahoma"/>
                <a:cs typeface="Tahoma"/>
              </a:rPr>
              <a:t>Is er Informatiebeleid?</a:t>
            </a:r>
            <a:endParaRPr lang="nl-NL" b="1" i="0" dirty="0">
              <a:solidFill>
                <a:srgbClr val="370F8F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="" xmlns:a16="http://schemas.microsoft.com/office/drawing/2014/main" id="{EF6C669C-5068-489B-803C-B7CC10AF26F7}"/>
              </a:ext>
            </a:extLst>
          </p:cNvPr>
          <p:cNvSpPr txBox="1"/>
          <p:nvPr/>
        </p:nvSpPr>
        <p:spPr>
          <a:xfrm>
            <a:off x="12179827" y="6777200"/>
            <a:ext cx="1774205" cy="1421346"/>
          </a:xfrm>
          <a:prstGeom prst="rect">
            <a:avLst/>
          </a:prstGeom>
          <a:solidFill>
            <a:srgbClr val="FFC000"/>
          </a:solidFill>
        </p:spPr>
        <p:txBody>
          <a:bodyPr rot="0" spcFirstLastPara="0" vertOverflow="overflow" horzOverflow="overflow" vert="horz" wrap="square" lIns="0" tIns="0" rIns="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b="1" dirty="0">
                <a:solidFill>
                  <a:srgbClr val="370F8F"/>
                </a:solidFill>
                <a:latin typeface="Tahoma"/>
                <a:ea typeface="Tahoma"/>
                <a:cs typeface="Tahoma"/>
              </a:rPr>
              <a:t>Zijn er maatregelen genomen om aan dit beleid te voldoen?</a:t>
            </a:r>
            <a:endParaRPr lang="nl-NL" b="1" i="0" dirty="0">
              <a:solidFill>
                <a:srgbClr val="370F8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="" xmlns:a16="http://schemas.microsoft.com/office/drawing/2014/main" id="{8C044B01-5719-4387-BDED-16368AD525B4}"/>
              </a:ext>
            </a:extLst>
          </p:cNvPr>
          <p:cNvSpPr txBox="1"/>
          <p:nvPr/>
        </p:nvSpPr>
        <p:spPr>
          <a:xfrm>
            <a:off x="6163166" y="8060365"/>
            <a:ext cx="4192552" cy="5903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b="1" dirty="0">
                <a:solidFill>
                  <a:srgbClr val="370F8F"/>
                </a:solidFill>
                <a:latin typeface="Tahoma"/>
                <a:ea typeface="Tahoma"/>
                <a:cs typeface="Tahoma"/>
              </a:rPr>
              <a:t>Zijn die maatregelen aantoonbaar? Wordt dit gecontroleerd? Door wie?</a:t>
            </a:r>
            <a:endParaRPr lang="nl-NL" b="1" i="0" dirty="0">
              <a:solidFill>
                <a:srgbClr val="370F8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="" xmlns:a16="http://schemas.microsoft.com/office/drawing/2014/main" id="{CD229F58-B4B4-4512-A040-4370376383F3}"/>
              </a:ext>
            </a:extLst>
          </p:cNvPr>
          <p:cNvSpPr txBox="1"/>
          <p:nvPr/>
        </p:nvSpPr>
        <p:spPr>
          <a:xfrm>
            <a:off x="4698310" y="1462902"/>
            <a:ext cx="1981255" cy="11443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b="1" dirty="0">
                <a:solidFill>
                  <a:srgbClr val="370F8F"/>
                </a:solidFill>
                <a:latin typeface="Tahoma"/>
                <a:ea typeface="Tahoma"/>
                <a:cs typeface="Tahoma"/>
              </a:rPr>
              <a:t>Worden geconstateerde tekortkomingen opgelost?</a:t>
            </a:r>
            <a:endParaRPr lang="nl-NL" b="1" i="0" dirty="0">
              <a:solidFill>
                <a:srgbClr val="370F8F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="" xmlns:a16="http://schemas.microsoft.com/office/drawing/2014/main" id="{235F8867-36C7-460A-9CFF-7D5F09F9EB4C}"/>
              </a:ext>
            </a:extLst>
          </p:cNvPr>
          <p:cNvSpPr txBox="1"/>
          <p:nvPr/>
        </p:nvSpPr>
        <p:spPr>
          <a:xfrm>
            <a:off x="653755" y="1386657"/>
            <a:ext cx="11282538" cy="5774117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0" tIns="0" rIns="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endParaRPr lang="nl-NL" dirty="0">
              <a:ea typeface="Tahoma"/>
              <a:cs typeface="Tahoma"/>
            </a:endParaRPr>
          </a:p>
          <a:p>
            <a:pPr marL="285750" indent="-285750">
              <a:spcAft>
                <a:spcPts val="1000"/>
              </a:spcAft>
              <a:buFont typeface="Arial"/>
              <a:buChar char="•"/>
            </a:pPr>
            <a:r>
              <a:rPr lang="nl-NL" sz="2400" dirty="0">
                <a:ea typeface="+mn-lt"/>
                <a:cs typeface="+mn-lt"/>
              </a:rPr>
              <a:t>De toegang tot data is beperkt tot alleen medewerkers die dat uit hoofde van hun functie moeten hebben</a:t>
            </a:r>
          </a:p>
          <a:p>
            <a:pPr marL="285750" indent="-285750">
              <a:spcAft>
                <a:spcPts val="1000"/>
              </a:spcAft>
              <a:buFont typeface="Arial"/>
              <a:buChar char="•"/>
            </a:pPr>
            <a:r>
              <a:rPr lang="nl-NL" sz="2400" dirty="0">
                <a:ea typeface="+mn-lt"/>
                <a:cs typeface="+mn-lt"/>
              </a:rPr>
              <a:t>Gedragscode van Royal FloraHolland</a:t>
            </a:r>
          </a:p>
          <a:p>
            <a:pPr marL="285750" indent="-285750">
              <a:spcAft>
                <a:spcPts val="1000"/>
              </a:spcAft>
              <a:buFont typeface="Arial"/>
              <a:buChar char="•"/>
            </a:pPr>
            <a:r>
              <a:rPr lang="nl-NL" sz="2400" dirty="0" smtClean="0">
                <a:ea typeface="+mn-lt"/>
                <a:cs typeface="+mn-lt"/>
              </a:rPr>
              <a:t>Geheimhoudingsplicht</a:t>
            </a:r>
            <a:endParaRPr lang="nl-NL" sz="2400" dirty="0">
              <a:ea typeface="Tahoma"/>
              <a:cs typeface="Tahoma"/>
            </a:endParaRPr>
          </a:p>
          <a:p>
            <a:pPr marL="285750" indent="-285750">
              <a:spcAft>
                <a:spcPts val="1000"/>
              </a:spcAft>
              <a:buFont typeface="Arial"/>
              <a:buChar char="•"/>
            </a:pPr>
            <a:r>
              <a:rPr lang="nl-NL" sz="2400" dirty="0">
                <a:ea typeface="+mn-lt"/>
                <a:cs typeface="+mn-lt"/>
              </a:rPr>
              <a:t>Security Awareness trainingen</a:t>
            </a:r>
          </a:p>
          <a:p>
            <a:pPr marL="285750" indent="-285750">
              <a:spcAft>
                <a:spcPts val="1000"/>
              </a:spcAft>
              <a:buFont typeface="Arial"/>
              <a:buChar char="•"/>
            </a:pPr>
            <a:r>
              <a:rPr lang="nl-NL" sz="2400" dirty="0">
                <a:ea typeface="+mn-lt"/>
                <a:cs typeface="+mn-lt"/>
              </a:rPr>
              <a:t>Technische maatregelen genomen </a:t>
            </a:r>
            <a:r>
              <a:rPr lang="nl-NL" sz="2400" b="0" i="0" dirty="0">
                <a:ea typeface="+mn-lt"/>
                <a:cs typeface="+mn-lt"/>
              </a:rPr>
              <a:t>om </a:t>
            </a:r>
            <a:r>
              <a:rPr lang="nl-NL" sz="2400" dirty="0">
                <a:ea typeface="+mn-lt"/>
                <a:cs typeface="+mn-lt"/>
              </a:rPr>
              <a:t>toegang tot systemen te reguleren: authenticatie en autorisatie  </a:t>
            </a:r>
          </a:p>
          <a:p>
            <a:pPr marL="285750" indent="-285750">
              <a:spcAft>
                <a:spcPts val="1000"/>
              </a:spcAft>
              <a:buFont typeface="Arial"/>
              <a:buChar char="•"/>
            </a:pPr>
            <a:r>
              <a:rPr lang="nl-NL" sz="2400" dirty="0">
                <a:ea typeface="+mn-lt"/>
                <a:cs typeface="+mn-lt"/>
              </a:rPr>
              <a:t>Maatregelen genomen hoe veranderingen worden doorgevoerd in IT systemen</a:t>
            </a:r>
            <a:endParaRPr lang="nl-NL" sz="2400" dirty="0">
              <a:ea typeface="Tahoma"/>
              <a:cs typeface="Tahoma"/>
            </a:endParaRPr>
          </a:p>
          <a:p>
            <a:pPr marL="285750" indent="-285750">
              <a:spcAft>
                <a:spcPts val="1000"/>
              </a:spcAft>
              <a:buFont typeface="Arial"/>
              <a:buChar char="•"/>
            </a:pPr>
            <a:r>
              <a:rPr lang="nl-NL" sz="2400" dirty="0">
                <a:ea typeface="Tahoma"/>
                <a:cs typeface="Tahoma"/>
              </a:rPr>
              <a:t>Data classificeren &amp; in kaart brengen waar deze data zich bevindt</a:t>
            </a:r>
          </a:p>
          <a:p>
            <a:pPr marL="285750" indent="-285750">
              <a:spcAft>
                <a:spcPts val="1000"/>
              </a:spcAft>
              <a:buFont typeface="Arial"/>
              <a:buChar char="•"/>
            </a:pPr>
            <a:r>
              <a:rPr lang="nl-NL" sz="24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Technische maatregelen om te voorkomen dat 'soorten' data zich niet door het IT landschap kan verplaatsen (filters)</a:t>
            </a:r>
            <a:endParaRPr lang="nl-NL" sz="2400" b="0" i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l-NL" dirty="0">
              <a:solidFill>
                <a:srgbClr val="0CC98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40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4" descr="Afbeelding met pijl&#10;&#10;Automatisch gegenereerde beschrijving">
            <a:extLst>
              <a:ext uri="{FF2B5EF4-FFF2-40B4-BE49-F238E27FC236}">
                <a16:creationId xmlns="" xmlns:a16="http://schemas.microsoft.com/office/drawing/2014/main" id="{6D81C67C-697C-44F1-9F56-69C629D5F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725" y="-1563"/>
            <a:ext cx="12201255" cy="9147312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="" xmlns:a16="http://schemas.microsoft.com/office/drawing/2014/main" id="{5516AE44-A2C0-4B6A-83C9-ED9EEDD37A7E}"/>
              </a:ext>
            </a:extLst>
          </p:cNvPr>
          <p:cNvSpPr txBox="1"/>
          <p:nvPr/>
        </p:nvSpPr>
        <p:spPr>
          <a:xfrm>
            <a:off x="11665673" y="1346775"/>
            <a:ext cx="2221433" cy="5903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b="1" dirty="0">
                <a:solidFill>
                  <a:srgbClr val="370F8F"/>
                </a:solidFill>
                <a:latin typeface="Tahoma"/>
                <a:ea typeface="Tahoma"/>
                <a:cs typeface="Tahoma"/>
              </a:rPr>
              <a:t>Is er Informatiebeleid?</a:t>
            </a:r>
            <a:endParaRPr lang="nl-NL" b="1" i="0" dirty="0">
              <a:solidFill>
                <a:srgbClr val="370F8F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="" xmlns:a16="http://schemas.microsoft.com/office/drawing/2014/main" id="{EF6C669C-5068-489B-803C-B7CC10AF26F7}"/>
              </a:ext>
            </a:extLst>
          </p:cNvPr>
          <p:cNvSpPr txBox="1"/>
          <p:nvPr/>
        </p:nvSpPr>
        <p:spPr>
          <a:xfrm>
            <a:off x="12179827" y="6777200"/>
            <a:ext cx="1774205" cy="1421346"/>
          </a:xfrm>
          <a:prstGeom prst="rect">
            <a:avLst/>
          </a:prstGeom>
          <a:solidFill>
            <a:srgbClr val="FFC000"/>
          </a:solidFill>
        </p:spPr>
        <p:txBody>
          <a:bodyPr rot="0" spcFirstLastPara="0" vertOverflow="overflow" horzOverflow="overflow" vert="horz" wrap="square" lIns="0" tIns="0" rIns="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b="1" dirty="0">
                <a:solidFill>
                  <a:srgbClr val="370F8F"/>
                </a:solidFill>
                <a:latin typeface="Tahoma"/>
                <a:ea typeface="Tahoma"/>
                <a:cs typeface="Tahoma"/>
              </a:rPr>
              <a:t>Zijn er maatregelen genomen om aan dit beleid te voldoen?</a:t>
            </a:r>
            <a:endParaRPr lang="nl-NL" b="1" i="0" dirty="0">
              <a:solidFill>
                <a:srgbClr val="370F8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="" xmlns:a16="http://schemas.microsoft.com/office/drawing/2014/main" id="{8C044B01-5719-4387-BDED-16368AD525B4}"/>
              </a:ext>
            </a:extLst>
          </p:cNvPr>
          <p:cNvSpPr txBox="1"/>
          <p:nvPr/>
        </p:nvSpPr>
        <p:spPr>
          <a:xfrm>
            <a:off x="6163166" y="8060365"/>
            <a:ext cx="4192552" cy="5903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b="1" dirty="0">
                <a:solidFill>
                  <a:srgbClr val="370F8F"/>
                </a:solidFill>
                <a:latin typeface="Tahoma"/>
                <a:ea typeface="Tahoma"/>
                <a:cs typeface="Tahoma"/>
              </a:rPr>
              <a:t>Zijn die maatregelen aantoonbaar? Wordt dit gecontroleerd? Door wie?</a:t>
            </a:r>
            <a:endParaRPr lang="nl-NL" b="1" i="0" dirty="0">
              <a:solidFill>
                <a:srgbClr val="370F8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="" xmlns:a16="http://schemas.microsoft.com/office/drawing/2014/main" id="{CD229F58-B4B4-4512-A040-4370376383F3}"/>
              </a:ext>
            </a:extLst>
          </p:cNvPr>
          <p:cNvSpPr txBox="1"/>
          <p:nvPr/>
        </p:nvSpPr>
        <p:spPr>
          <a:xfrm>
            <a:off x="4698310" y="1462902"/>
            <a:ext cx="1981255" cy="11443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b="1" dirty="0">
                <a:solidFill>
                  <a:srgbClr val="370F8F"/>
                </a:solidFill>
                <a:latin typeface="Tahoma"/>
                <a:ea typeface="Tahoma"/>
                <a:cs typeface="Tahoma"/>
              </a:rPr>
              <a:t>Worden geconstateerde tekortkomingen opgelost?</a:t>
            </a:r>
            <a:endParaRPr lang="nl-NL" b="1" i="0" dirty="0">
              <a:solidFill>
                <a:srgbClr val="370F8F"/>
              </a:solidFill>
              <a:latin typeface="Tahoma"/>
              <a:ea typeface="Tahoma"/>
              <a:cs typeface="Tahoma"/>
            </a:endParaRPr>
          </a:p>
        </p:txBody>
      </p:sp>
      <p:pic>
        <p:nvPicPr>
          <p:cNvPr id="77" name="Afbeelding 77">
            <a:extLst>
              <a:ext uri="{FF2B5EF4-FFF2-40B4-BE49-F238E27FC236}">
                <a16:creationId xmlns="" xmlns:a16="http://schemas.microsoft.com/office/drawing/2014/main" id="{86B806E6-1AAA-4D58-AAFF-2BBD3D376E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115" t="19534" r="14253" b="12412"/>
          <a:stretch/>
        </p:blipFill>
        <p:spPr>
          <a:xfrm>
            <a:off x="466370" y="953242"/>
            <a:ext cx="11526245" cy="678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5800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Template">
      <a:dk1>
        <a:srgbClr val="000000"/>
      </a:dk1>
      <a:lt1>
        <a:srgbClr val="ECEBEB"/>
      </a:lt1>
      <a:dk2>
        <a:srgbClr val="3A4D41"/>
      </a:dk2>
      <a:lt2>
        <a:srgbClr val="ECEBEB"/>
      </a:lt2>
      <a:accent1>
        <a:srgbClr val="370F8F"/>
      </a:accent1>
      <a:accent2>
        <a:srgbClr val="FF7100"/>
      </a:accent2>
      <a:accent3>
        <a:srgbClr val="3A4D41"/>
      </a:accent3>
      <a:accent4>
        <a:srgbClr val="0CC988"/>
      </a:accent4>
      <a:accent5>
        <a:srgbClr val="CCCCCC"/>
      </a:accent5>
      <a:accent6>
        <a:srgbClr val="606060"/>
      </a:accent6>
      <a:hlink>
        <a:srgbClr val="0563C1"/>
      </a:hlink>
      <a:folHlink>
        <a:srgbClr val="954F72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0" rIns="0" bIns="36000" rtlCol="0" anchor="t">
        <a:normAutofit/>
      </a:bodyPr>
      <a:lstStyle>
        <a:defPPr algn="l">
          <a:defRPr b="0" i="0" dirty="0" smtClean="0">
            <a:solidFill>
              <a:srgbClr val="0CC988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FH_Presentatie-template_1280x720.pptx" id="{0E60B584-423F-481F-A830-21A9CE2DCE4E}" vid="{972DC195-8064-41E4-B1C7-92AE1BE9C75F}"/>
    </a:ext>
  </a:extLst>
</a:theme>
</file>

<file path=ppt/theme/theme2.xml><?xml version="1.0" encoding="utf-8"?>
<a:theme xmlns:a="http://schemas.openxmlformats.org/drawingml/2006/main" name="1_B&amp;D-Powerpoint Template_16x9">
  <a:themeElements>
    <a:clrScheme name="Custom 1">
      <a:dk1>
        <a:srgbClr val="3A3641"/>
      </a:dk1>
      <a:lt1>
        <a:srgbClr val="FFFFFF"/>
      </a:lt1>
      <a:dk2>
        <a:srgbClr val="361280"/>
      </a:dk2>
      <a:lt2>
        <a:srgbClr val="FFFFFF"/>
      </a:lt2>
      <a:accent1>
        <a:srgbClr val="0CC988"/>
      </a:accent1>
      <a:accent2>
        <a:srgbClr val="EA2854"/>
      </a:accent2>
      <a:accent3>
        <a:srgbClr val="F5AD0B"/>
      </a:accent3>
      <a:accent4>
        <a:srgbClr val="3BC1C1"/>
      </a:accent4>
      <a:accent5>
        <a:srgbClr val="78CD60"/>
      </a:accent5>
      <a:accent6>
        <a:srgbClr val="F55814"/>
      </a:accent6>
      <a:hlink>
        <a:srgbClr val="361280"/>
      </a:hlink>
      <a:folHlink>
        <a:srgbClr val="BFBFB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 RoyalFloraHolland</Template>
  <TotalTime>0</TotalTime>
  <Words>275</Words>
  <Application>Microsoft Office PowerPoint</Application>
  <PresentationFormat>Aangepast</PresentationFormat>
  <Paragraphs>59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14</vt:i4>
      </vt:variant>
    </vt:vector>
  </HeadingPairs>
  <TitlesOfParts>
    <vt:vector size="22" baseType="lpstr">
      <vt:lpstr>Arial</vt:lpstr>
      <vt:lpstr>Calibri</vt:lpstr>
      <vt:lpstr>Corbel</vt:lpstr>
      <vt:lpstr>Open Sans</vt:lpstr>
      <vt:lpstr>Tahoma</vt:lpstr>
      <vt:lpstr>Системный шрифт</vt:lpstr>
      <vt:lpstr>Тема Office</vt:lpstr>
      <vt:lpstr>1_B&amp;D-Powerpoint Template_16x9</vt:lpstr>
      <vt:lpstr>Integer omgaan met data is een belangrijke randvoorwaarde voor het gebruik van Floriday  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governance  ‘Integer omgaan met data is een belangrijke randvoorwaarde voor  het gebruik van Floriday’</dc:title>
  <dc:creator>Peterson, Emily</dc:creator>
  <cp:lastModifiedBy>Gebruiker</cp:lastModifiedBy>
  <cp:revision>367</cp:revision>
  <dcterms:created xsi:type="dcterms:W3CDTF">2021-04-09T12:04:11Z</dcterms:created>
  <dcterms:modified xsi:type="dcterms:W3CDTF">2021-04-12T11:06:07Z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9e0ea1b-66e3-485e-aa7a-7314a550a1e4_Enabled">
    <vt:lpwstr>true</vt:lpwstr>
  </property>
  <property fmtid="{D5CDD505-2E9C-101B-9397-08002B2CF9AE}" pid="3" name="MSIP_Label_39e0ea1b-66e3-485e-aa7a-7314a550a1e4_SetDate">
    <vt:lpwstr>2020-12-21T12:53:12Z</vt:lpwstr>
  </property>
  <property fmtid="{D5CDD505-2E9C-101B-9397-08002B2CF9AE}" pid="4" name="MSIP_Label_39e0ea1b-66e3-485e-aa7a-7314a550a1e4_Method">
    <vt:lpwstr>Standard</vt:lpwstr>
  </property>
  <property fmtid="{D5CDD505-2E9C-101B-9397-08002B2CF9AE}" pid="5" name="MSIP_Label_39e0ea1b-66e3-485e-aa7a-7314a550a1e4_Name">
    <vt:lpwstr>39e0ea1b-66e3-485e-aa7a-7314a550a1e4</vt:lpwstr>
  </property>
  <property fmtid="{D5CDD505-2E9C-101B-9397-08002B2CF9AE}" pid="6" name="MSIP_Label_39e0ea1b-66e3-485e-aa7a-7314a550a1e4_SiteId">
    <vt:lpwstr>afca0a52-882c-4fa8-b71d-f6db2e36058b</vt:lpwstr>
  </property>
  <property fmtid="{D5CDD505-2E9C-101B-9397-08002B2CF9AE}" pid="7" name="MSIP_Label_39e0ea1b-66e3-485e-aa7a-7314a550a1e4_ActionId">
    <vt:lpwstr>c4cd1615-349b-4dad-8eb6-bf1e7939f7b1</vt:lpwstr>
  </property>
  <property fmtid="{D5CDD505-2E9C-101B-9397-08002B2CF9AE}" pid="8" name="MSIP_Label_39e0ea1b-66e3-485e-aa7a-7314a550a1e4_ContentBits">
    <vt:lpwstr>0</vt:lpwstr>
  </property>
</Properties>
</file>